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17" r:id="rId2"/>
    <p:sldId id="319" r:id="rId3"/>
    <p:sldId id="320" r:id="rId4"/>
    <p:sldId id="321" r:id="rId5"/>
    <p:sldId id="322" r:id="rId6"/>
    <p:sldId id="323" r:id="rId7"/>
    <p:sldId id="324" r:id="rId8"/>
    <p:sldId id="389" r:id="rId9"/>
    <p:sldId id="325" r:id="rId10"/>
    <p:sldId id="326" r:id="rId11"/>
    <p:sldId id="327" r:id="rId12"/>
    <p:sldId id="390" r:id="rId13"/>
    <p:sldId id="328" r:id="rId14"/>
    <p:sldId id="329" r:id="rId15"/>
    <p:sldId id="391" r:id="rId16"/>
    <p:sldId id="392" r:id="rId17"/>
    <p:sldId id="393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41" r:id="rId27"/>
    <p:sldId id="342" r:id="rId28"/>
    <p:sldId id="343" r:id="rId29"/>
    <p:sldId id="344" r:id="rId30"/>
    <p:sldId id="345" r:id="rId31"/>
    <p:sldId id="351" r:id="rId32"/>
    <p:sldId id="352" r:id="rId33"/>
    <p:sldId id="353" r:id="rId34"/>
  </p:sldIdLst>
  <p:sldSz cx="9144000" cy="6858000" type="screen4x3"/>
  <p:notesSz cx="6735763" cy="986631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 userDrawn="1">
          <p15:clr>
            <a:srgbClr val="A4A3A4"/>
          </p15:clr>
        </p15:guide>
        <p15:guide id="2" pos="212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000" autoAdjust="0"/>
  </p:normalViewPr>
  <p:slideViewPr>
    <p:cSldViewPr>
      <p:cViewPr varScale="1">
        <p:scale>
          <a:sx n="76" d="100"/>
          <a:sy n="76" d="100"/>
        </p:scale>
        <p:origin x="101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966" y="-84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7181D2-C9F4-4BB2-A3C5-90FD4AAEF05B}" type="doc">
      <dgm:prSet loTypeId="urn:microsoft.com/office/officeart/2005/8/layout/pyramid1" loCatId="pyramid" qsTypeId="urn:microsoft.com/office/officeart/2005/8/quickstyle/simple1" qsCatId="simple" csTypeId="urn:microsoft.com/office/officeart/2005/8/colors/accent6_5" csCatId="accent6" phldr="1"/>
      <dgm:spPr/>
    </dgm:pt>
    <dgm:pt modelId="{CDB5AFD2-F9F2-48A6-9268-30FFEF074FFF}">
      <dgm:prSet phldrT="[Tekst]"/>
      <dgm:spPr/>
      <dgm:t>
        <a:bodyPr/>
        <a:lstStyle/>
        <a:p>
          <a:r>
            <a:rPr lang="da-DK" dirty="0"/>
            <a:t>De 3 procedureretningslinjer</a:t>
          </a:r>
        </a:p>
      </dgm:t>
    </dgm:pt>
    <dgm:pt modelId="{6C006194-7854-4572-B5E2-F872EBCBDA4D}" type="parTrans" cxnId="{A278B152-1C74-4D4B-B871-0B12B0E934B5}">
      <dgm:prSet/>
      <dgm:spPr/>
      <dgm:t>
        <a:bodyPr/>
        <a:lstStyle/>
        <a:p>
          <a:endParaRPr lang="da-DK"/>
        </a:p>
      </dgm:t>
    </dgm:pt>
    <dgm:pt modelId="{98A3D50E-7445-46ED-BC8C-09F052821F5C}" type="sibTrans" cxnId="{A278B152-1C74-4D4B-B871-0B12B0E934B5}">
      <dgm:prSet/>
      <dgm:spPr/>
      <dgm:t>
        <a:bodyPr/>
        <a:lstStyle/>
        <a:p>
          <a:endParaRPr lang="da-DK"/>
        </a:p>
      </dgm:t>
    </dgm:pt>
    <dgm:pt modelId="{14B4A574-50FC-444E-A283-336CD34E76AD}">
      <dgm:prSet phldrT="[Tekst]"/>
      <dgm:spPr/>
      <dgm:t>
        <a:bodyPr/>
        <a:lstStyle/>
        <a:p>
          <a:r>
            <a:rPr lang="da-DK" dirty="0"/>
            <a:t>Den lokale MED-aftale</a:t>
          </a:r>
        </a:p>
      </dgm:t>
    </dgm:pt>
    <dgm:pt modelId="{1D4258E4-C72A-49CE-8551-33271F6314C1}" type="parTrans" cxnId="{15DAE8F1-76A4-4AE3-BB9A-1C5144A68377}">
      <dgm:prSet/>
      <dgm:spPr/>
      <dgm:t>
        <a:bodyPr/>
        <a:lstStyle/>
        <a:p>
          <a:endParaRPr lang="da-DK"/>
        </a:p>
      </dgm:t>
    </dgm:pt>
    <dgm:pt modelId="{F53E32BF-DD85-4326-A789-EAA3EABE05FC}" type="sibTrans" cxnId="{15DAE8F1-76A4-4AE3-BB9A-1C5144A68377}">
      <dgm:prSet/>
      <dgm:spPr/>
      <dgm:t>
        <a:bodyPr/>
        <a:lstStyle/>
        <a:p>
          <a:endParaRPr lang="da-DK"/>
        </a:p>
      </dgm:t>
    </dgm:pt>
    <dgm:pt modelId="{8C92FE58-FE41-4980-99CF-0780A174AF4D}">
      <dgm:prSet phldrT="[Tekst]"/>
      <dgm:spPr/>
      <dgm:t>
        <a:bodyPr/>
        <a:lstStyle/>
        <a:p>
          <a:r>
            <a:rPr lang="da-DK" dirty="0"/>
            <a:t>MED-rammeaftalen</a:t>
          </a:r>
        </a:p>
      </dgm:t>
    </dgm:pt>
    <dgm:pt modelId="{09DB4A08-B219-4172-B2E0-2AA7E0329FF1}" type="parTrans" cxnId="{C28FFC36-23B7-4CFD-B938-C707587FE8C9}">
      <dgm:prSet/>
      <dgm:spPr/>
      <dgm:t>
        <a:bodyPr/>
        <a:lstStyle/>
        <a:p>
          <a:endParaRPr lang="da-DK"/>
        </a:p>
      </dgm:t>
    </dgm:pt>
    <dgm:pt modelId="{A51D333D-1EC9-4694-8EB7-6E0EB6288099}" type="sibTrans" cxnId="{C28FFC36-23B7-4CFD-B938-C707587FE8C9}">
      <dgm:prSet/>
      <dgm:spPr/>
      <dgm:t>
        <a:bodyPr/>
        <a:lstStyle/>
        <a:p>
          <a:endParaRPr lang="da-DK"/>
        </a:p>
      </dgm:t>
    </dgm:pt>
    <dgm:pt modelId="{191278E2-E817-4E96-AEF4-55C8DC4D22F6}" type="pres">
      <dgm:prSet presAssocID="{AE7181D2-C9F4-4BB2-A3C5-90FD4AAEF05B}" presName="Name0" presStyleCnt="0">
        <dgm:presLayoutVars>
          <dgm:dir/>
          <dgm:animLvl val="lvl"/>
          <dgm:resizeHandles val="exact"/>
        </dgm:presLayoutVars>
      </dgm:prSet>
      <dgm:spPr/>
    </dgm:pt>
    <dgm:pt modelId="{BA158A80-99EA-49B4-9841-0DDED6879D85}" type="pres">
      <dgm:prSet presAssocID="{CDB5AFD2-F9F2-48A6-9268-30FFEF074FFF}" presName="Name8" presStyleCnt="0"/>
      <dgm:spPr/>
    </dgm:pt>
    <dgm:pt modelId="{EF2D4C5D-9A02-4431-A429-06C36AE87EEB}" type="pres">
      <dgm:prSet presAssocID="{CDB5AFD2-F9F2-48A6-9268-30FFEF074FFF}" presName="level" presStyleLbl="node1" presStyleIdx="0" presStyleCnt="3">
        <dgm:presLayoutVars>
          <dgm:chMax val="1"/>
          <dgm:bulletEnabled val="1"/>
        </dgm:presLayoutVars>
      </dgm:prSet>
      <dgm:spPr/>
    </dgm:pt>
    <dgm:pt modelId="{3B2F83A9-661F-4F71-916F-4A20174B9111}" type="pres">
      <dgm:prSet presAssocID="{CDB5AFD2-F9F2-48A6-9268-30FFEF074FF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A57AE79-B3CD-4208-B228-39E567B0D712}" type="pres">
      <dgm:prSet presAssocID="{14B4A574-50FC-444E-A283-336CD34E76AD}" presName="Name8" presStyleCnt="0"/>
      <dgm:spPr/>
    </dgm:pt>
    <dgm:pt modelId="{1FFFFCD4-5E9F-4DAE-89EA-E36DBC110346}" type="pres">
      <dgm:prSet presAssocID="{14B4A574-50FC-444E-A283-336CD34E76AD}" presName="level" presStyleLbl="node1" presStyleIdx="1" presStyleCnt="3">
        <dgm:presLayoutVars>
          <dgm:chMax val="1"/>
          <dgm:bulletEnabled val="1"/>
        </dgm:presLayoutVars>
      </dgm:prSet>
      <dgm:spPr/>
    </dgm:pt>
    <dgm:pt modelId="{6B831788-A9B3-4F8B-BED7-A9F550DF23B7}" type="pres">
      <dgm:prSet presAssocID="{14B4A574-50FC-444E-A283-336CD34E76A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76196CE-759A-43DA-99EC-BA491F3241AB}" type="pres">
      <dgm:prSet presAssocID="{8C92FE58-FE41-4980-99CF-0780A174AF4D}" presName="Name8" presStyleCnt="0"/>
      <dgm:spPr/>
    </dgm:pt>
    <dgm:pt modelId="{66C3D504-FCAF-483F-9FCA-ED897FE8AA1B}" type="pres">
      <dgm:prSet presAssocID="{8C92FE58-FE41-4980-99CF-0780A174AF4D}" presName="level" presStyleLbl="node1" presStyleIdx="2" presStyleCnt="3">
        <dgm:presLayoutVars>
          <dgm:chMax val="1"/>
          <dgm:bulletEnabled val="1"/>
        </dgm:presLayoutVars>
      </dgm:prSet>
      <dgm:spPr/>
    </dgm:pt>
    <dgm:pt modelId="{7D1ECDEF-B778-4B94-8BCC-501BB1A762E2}" type="pres">
      <dgm:prSet presAssocID="{8C92FE58-FE41-4980-99CF-0780A174AF4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5F4B58E-0BC4-4185-9F7D-D1FEE7F77C0B}" type="presOf" srcId="{8C92FE58-FE41-4980-99CF-0780A174AF4D}" destId="{66C3D504-FCAF-483F-9FCA-ED897FE8AA1B}" srcOrd="0" destOrd="0" presId="urn:microsoft.com/office/officeart/2005/8/layout/pyramid1"/>
    <dgm:cxn modelId="{57463711-7E85-4931-9BEA-118FB5BF4306}" type="presOf" srcId="{14B4A574-50FC-444E-A283-336CD34E76AD}" destId="{1FFFFCD4-5E9F-4DAE-89EA-E36DBC110346}" srcOrd="0" destOrd="0" presId="urn:microsoft.com/office/officeart/2005/8/layout/pyramid1"/>
    <dgm:cxn modelId="{15DAE8F1-76A4-4AE3-BB9A-1C5144A68377}" srcId="{AE7181D2-C9F4-4BB2-A3C5-90FD4AAEF05B}" destId="{14B4A574-50FC-444E-A283-336CD34E76AD}" srcOrd="1" destOrd="0" parTransId="{1D4258E4-C72A-49CE-8551-33271F6314C1}" sibTransId="{F53E32BF-DD85-4326-A789-EAA3EABE05FC}"/>
    <dgm:cxn modelId="{5DAEF9AB-B861-40A4-A837-F0C0CB6DF121}" type="presOf" srcId="{CDB5AFD2-F9F2-48A6-9268-30FFEF074FFF}" destId="{3B2F83A9-661F-4F71-916F-4A20174B9111}" srcOrd="1" destOrd="0" presId="urn:microsoft.com/office/officeart/2005/8/layout/pyramid1"/>
    <dgm:cxn modelId="{5F28D3B9-77F7-479E-8FA1-875A3F5C6BAD}" type="presOf" srcId="{14B4A574-50FC-444E-A283-336CD34E76AD}" destId="{6B831788-A9B3-4F8B-BED7-A9F550DF23B7}" srcOrd="1" destOrd="0" presId="urn:microsoft.com/office/officeart/2005/8/layout/pyramid1"/>
    <dgm:cxn modelId="{1FF3EDA4-CE7B-4B96-A6C3-92622AEDC820}" type="presOf" srcId="{CDB5AFD2-F9F2-48A6-9268-30FFEF074FFF}" destId="{EF2D4C5D-9A02-4431-A429-06C36AE87EEB}" srcOrd="0" destOrd="0" presId="urn:microsoft.com/office/officeart/2005/8/layout/pyramid1"/>
    <dgm:cxn modelId="{A278B152-1C74-4D4B-B871-0B12B0E934B5}" srcId="{AE7181D2-C9F4-4BB2-A3C5-90FD4AAEF05B}" destId="{CDB5AFD2-F9F2-48A6-9268-30FFEF074FFF}" srcOrd="0" destOrd="0" parTransId="{6C006194-7854-4572-B5E2-F872EBCBDA4D}" sibTransId="{98A3D50E-7445-46ED-BC8C-09F052821F5C}"/>
    <dgm:cxn modelId="{C28FFC36-23B7-4CFD-B938-C707587FE8C9}" srcId="{AE7181D2-C9F4-4BB2-A3C5-90FD4AAEF05B}" destId="{8C92FE58-FE41-4980-99CF-0780A174AF4D}" srcOrd="2" destOrd="0" parTransId="{09DB4A08-B219-4172-B2E0-2AA7E0329FF1}" sibTransId="{A51D333D-1EC9-4694-8EB7-6E0EB6288099}"/>
    <dgm:cxn modelId="{BF59DBE6-E510-4817-89FB-01FB0844839F}" type="presOf" srcId="{8C92FE58-FE41-4980-99CF-0780A174AF4D}" destId="{7D1ECDEF-B778-4B94-8BCC-501BB1A762E2}" srcOrd="1" destOrd="0" presId="urn:microsoft.com/office/officeart/2005/8/layout/pyramid1"/>
    <dgm:cxn modelId="{E12488FA-A6AD-45C6-BE66-B301F627A2B4}" type="presOf" srcId="{AE7181D2-C9F4-4BB2-A3C5-90FD4AAEF05B}" destId="{191278E2-E817-4E96-AEF4-55C8DC4D22F6}" srcOrd="0" destOrd="0" presId="urn:microsoft.com/office/officeart/2005/8/layout/pyramid1"/>
    <dgm:cxn modelId="{81DC5771-65AA-4728-95D6-E394C790EC3B}" type="presParOf" srcId="{191278E2-E817-4E96-AEF4-55C8DC4D22F6}" destId="{BA158A80-99EA-49B4-9841-0DDED6879D85}" srcOrd="0" destOrd="0" presId="urn:microsoft.com/office/officeart/2005/8/layout/pyramid1"/>
    <dgm:cxn modelId="{C34E6078-DBCC-42A6-9473-AB0AA33AA5CB}" type="presParOf" srcId="{BA158A80-99EA-49B4-9841-0DDED6879D85}" destId="{EF2D4C5D-9A02-4431-A429-06C36AE87EEB}" srcOrd="0" destOrd="0" presId="urn:microsoft.com/office/officeart/2005/8/layout/pyramid1"/>
    <dgm:cxn modelId="{325B0C04-43AD-4E17-A68A-43A17A2FD76D}" type="presParOf" srcId="{BA158A80-99EA-49B4-9841-0DDED6879D85}" destId="{3B2F83A9-661F-4F71-916F-4A20174B9111}" srcOrd="1" destOrd="0" presId="urn:microsoft.com/office/officeart/2005/8/layout/pyramid1"/>
    <dgm:cxn modelId="{D583268A-297F-4053-9D2F-5CE388FB08A1}" type="presParOf" srcId="{191278E2-E817-4E96-AEF4-55C8DC4D22F6}" destId="{0A57AE79-B3CD-4208-B228-39E567B0D712}" srcOrd="1" destOrd="0" presId="urn:microsoft.com/office/officeart/2005/8/layout/pyramid1"/>
    <dgm:cxn modelId="{FD55BB30-1D63-46D8-9532-19E08036B538}" type="presParOf" srcId="{0A57AE79-B3CD-4208-B228-39E567B0D712}" destId="{1FFFFCD4-5E9F-4DAE-89EA-E36DBC110346}" srcOrd="0" destOrd="0" presId="urn:microsoft.com/office/officeart/2005/8/layout/pyramid1"/>
    <dgm:cxn modelId="{9FAE0939-511D-4ED6-8CEE-3AD2EA1F6700}" type="presParOf" srcId="{0A57AE79-B3CD-4208-B228-39E567B0D712}" destId="{6B831788-A9B3-4F8B-BED7-A9F550DF23B7}" srcOrd="1" destOrd="0" presId="urn:microsoft.com/office/officeart/2005/8/layout/pyramid1"/>
    <dgm:cxn modelId="{61081A3A-A210-47DE-A018-45C0BC0B9F86}" type="presParOf" srcId="{191278E2-E817-4E96-AEF4-55C8DC4D22F6}" destId="{176196CE-759A-43DA-99EC-BA491F3241AB}" srcOrd="2" destOrd="0" presId="urn:microsoft.com/office/officeart/2005/8/layout/pyramid1"/>
    <dgm:cxn modelId="{BB9DB937-8148-4054-BF0A-3EEE859B00F8}" type="presParOf" srcId="{176196CE-759A-43DA-99EC-BA491F3241AB}" destId="{66C3D504-FCAF-483F-9FCA-ED897FE8AA1B}" srcOrd="0" destOrd="0" presId="urn:microsoft.com/office/officeart/2005/8/layout/pyramid1"/>
    <dgm:cxn modelId="{55479AA0-7F66-493B-8066-3D101BF403C3}" type="presParOf" srcId="{176196CE-759A-43DA-99EC-BA491F3241AB}" destId="{7D1ECDEF-B778-4B94-8BCC-501BB1A762E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928083-752E-43AD-8E13-63063CCC10E6}" type="doc">
      <dgm:prSet loTypeId="urn:microsoft.com/office/officeart/2005/8/layout/pyramid2" loCatId="pyramid" qsTypeId="urn:microsoft.com/office/officeart/2005/8/quickstyle/simple1" qsCatId="simple" csTypeId="urn:microsoft.com/office/officeart/2005/8/colors/accent2_1" csCatId="accent2" phldr="1"/>
      <dgm:spPr/>
    </dgm:pt>
    <dgm:pt modelId="{2E81BA92-FA48-4567-867B-D5B58DA48B1E}">
      <dgm:prSet phldrT="[Tekst]" custT="1"/>
      <dgm:spPr/>
      <dgm:t>
        <a:bodyPr/>
        <a:lstStyle/>
        <a:p>
          <a:r>
            <a:rPr lang="da-DK" sz="1600" b="1" dirty="0"/>
            <a:t>Lokale procedureretningslinjer (aftaler)</a:t>
          </a:r>
        </a:p>
        <a:p>
          <a:r>
            <a:rPr lang="da-DK" sz="1400" dirty="0"/>
            <a:t>- indgås i </a:t>
          </a:r>
          <a:r>
            <a:rPr lang="da-DK" sz="1400" b="0" dirty="0">
              <a:solidFill>
                <a:srgbClr val="7030A0"/>
              </a:solidFill>
            </a:rPr>
            <a:t>hovedudvalget</a:t>
          </a:r>
          <a:r>
            <a:rPr lang="da-DK" sz="1400" dirty="0"/>
            <a:t>, i lokal-MED eller kan være en del af den lokale aftale</a:t>
          </a:r>
        </a:p>
        <a:p>
          <a:r>
            <a:rPr lang="da-DK" sz="1400" dirty="0"/>
            <a:t>- fortolkes af hovedudvalget og ved fortolkningsuenighed i hovedudvalget kan sagen rejses over for KL og Forhandlingsfællesskabet (MED §§ 9, 21 og 22)</a:t>
          </a:r>
        </a:p>
      </dgm:t>
    </dgm:pt>
    <dgm:pt modelId="{32CBB8BA-0BE2-4847-A305-153B00A22017}" type="parTrans" cxnId="{A77F3EBA-7BB8-4F66-B1C4-8E23D0FBB867}">
      <dgm:prSet/>
      <dgm:spPr/>
      <dgm:t>
        <a:bodyPr/>
        <a:lstStyle/>
        <a:p>
          <a:endParaRPr lang="da-DK"/>
        </a:p>
      </dgm:t>
    </dgm:pt>
    <dgm:pt modelId="{01324789-7099-4815-AD2E-8E3EC0161A4A}" type="sibTrans" cxnId="{A77F3EBA-7BB8-4F66-B1C4-8E23D0FBB867}">
      <dgm:prSet/>
      <dgm:spPr/>
      <dgm:t>
        <a:bodyPr/>
        <a:lstStyle/>
        <a:p>
          <a:endParaRPr lang="da-DK"/>
        </a:p>
      </dgm:t>
    </dgm:pt>
    <dgm:pt modelId="{D020298D-C6AC-4182-8E52-6A2DF80A66FA}">
      <dgm:prSet phldrT="[Tekst]" custT="1"/>
      <dgm:spPr/>
      <dgm:t>
        <a:bodyPr/>
        <a:lstStyle/>
        <a:p>
          <a:r>
            <a:rPr lang="da-DK" sz="1600" b="1" dirty="0"/>
            <a:t>Den lokale MED-aftale </a:t>
          </a:r>
        </a:p>
        <a:p>
          <a:r>
            <a:rPr lang="da-DK" sz="1400" dirty="0"/>
            <a:t>- indgås af parterne i et forhandlingsorgan (LO, FTF og AC)</a:t>
          </a:r>
        </a:p>
        <a:p>
          <a:r>
            <a:rPr lang="da-DK" sz="1400" dirty="0"/>
            <a:t>- fortolkes af </a:t>
          </a:r>
          <a:r>
            <a:rPr lang="da-DK" sz="1400" dirty="0">
              <a:solidFill>
                <a:srgbClr val="7030A0"/>
              </a:solidFill>
            </a:rPr>
            <a:t>hovedudvalget</a:t>
          </a:r>
          <a:r>
            <a:rPr lang="da-DK" sz="1400" dirty="0"/>
            <a:t> og ved fortolkningsuenighed i hovedudvalget kan sagen rejses over for KL og Forhandlingsfællesskabet (MED §§ 9, 21 og 22)</a:t>
          </a:r>
        </a:p>
      </dgm:t>
    </dgm:pt>
    <dgm:pt modelId="{706C254E-EF6C-43BE-9CED-DEAE6E9ED7E2}" type="parTrans" cxnId="{2583C726-94A9-4C58-9464-7E80E50C8B08}">
      <dgm:prSet/>
      <dgm:spPr/>
      <dgm:t>
        <a:bodyPr/>
        <a:lstStyle/>
        <a:p>
          <a:endParaRPr lang="da-DK"/>
        </a:p>
      </dgm:t>
    </dgm:pt>
    <dgm:pt modelId="{73F63FD4-5154-4858-BF5E-152267E5A99E}" type="sibTrans" cxnId="{2583C726-94A9-4C58-9464-7E80E50C8B08}">
      <dgm:prSet/>
      <dgm:spPr/>
      <dgm:t>
        <a:bodyPr/>
        <a:lstStyle/>
        <a:p>
          <a:endParaRPr lang="da-DK"/>
        </a:p>
      </dgm:t>
    </dgm:pt>
    <dgm:pt modelId="{9348F4A5-A80F-4AB8-9AC4-2A72088D558C}">
      <dgm:prSet phldrT="[Tekst]" custT="1"/>
      <dgm:spPr/>
      <dgm:t>
        <a:bodyPr/>
        <a:lstStyle/>
        <a:p>
          <a:r>
            <a:rPr lang="da-DK" sz="1600" b="1" dirty="0"/>
            <a:t>MED-rammeaftalen</a:t>
          </a:r>
          <a:r>
            <a:rPr lang="da-DK" sz="1600" dirty="0"/>
            <a:t> </a:t>
          </a:r>
        </a:p>
        <a:p>
          <a:r>
            <a:rPr lang="da-DK" sz="1400" dirty="0"/>
            <a:t>- indgås af KL og Forhandlingsfællesskabet</a:t>
          </a:r>
        </a:p>
        <a:p>
          <a:r>
            <a:rPr lang="da-DK" sz="1400" dirty="0"/>
            <a:t>- fortolkes af KL og Forhandlingsfællesskabet efter anmodning fra </a:t>
          </a:r>
          <a:r>
            <a:rPr lang="da-DK" sz="1400" dirty="0">
              <a:solidFill>
                <a:srgbClr val="7030A0"/>
              </a:solidFill>
            </a:rPr>
            <a:t>hovedudvalg</a:t>
          </a:r>
          <a:r>
            <a:rPr lang="da-DK" sz="1400" dirty="0"/>
            <a:t> (MED §§ 21 og 22) </a:t>
          </a:r>
        </a:p>
      </dgm:t>
    </dgm:pt>
    <dgm:pt modelId="{0EA5D7F2-BAD4-4233-B98A-CCBE6152E38B}" type="parTrans" cxnId="{484A04D2-4379-4E31-8376-D8DBB8D473B9}">
      <dgm:prSet/>
      <dgm:spPr/>
      <dgm:t>
        <a:bodyPr/>
        <a:lstStyle/>
        <a:p>
          <a:endParaRPr lang="da-DK"/>
        </a:p>
      </dgm:t>
    </dgm:pt>
    <dgm:pt modelId="{9CD73360-C36F-4C22-BA6E-3EF8DE7C60CC}" type="sibTrans" cxnId="{484A04D2-4379-4E31-8376-D8DBB8D473B9}">
      <dgm:prSet/>
      <dgm:spPr/>
      <dgm:t>
        <a:bodyPr/>
        <a:lstStyle/>
        <a:p>
          <a:endParaRPr lang="da-DK"/>
        </a:p>
      </dgm:t>
    </dgm:pt>
    <dgm:pt modelId="{8C937CEE-18A1-4467-8546-97468A6A7002}" type="pres">
      <dgm:prSet presAssocID="{E2928083-752E-43AD-8E13-63063CCC10E6}" presName="compositeShape" presStyleCnt="0">
        <dgm:presLayoutVars>
          <dgm:dir/>
          <dgm:resizeHandles/>
        </dgm:presLayoutVars>
      </dgm:prSet>
      <dgm:spPr/>
    </dgm:pt>
    <dgm:pt modelId="{10A04002-061C-4B45-BF59-B4BBBBFAED59}" type="pres">
      <dgm:prSet presAssocID="{E2928083-752E-43AD-8E13-63063CCC10E6}" presName="pyramid" presStyleLbl="node1" presStyleIdx="0" presStyleCnt="1" custScaleX="103574" custScaleY="92767" custLinFactNeighborX="-20381" custLinFactNeighborY="-2877"/>
      <dgm:spPr/>
    </dgm:pt>
    <dgm:pt modelId="{23D4F894-AC53-47B8-99B8-169FAC7FCE30}" type="pres">
      <dgm:prSet presAssocID="{E2928083-752E-43AD-8E13-63063CCC10E6}" presName="theList" presStyleCnt="0"/>
      <dgm:spPr/>
    </dgm:pt>
    <dgm:pt modelId="{36D2069E-40D6-409B-8C62-CE50D4594F74}" type="pres">
      <dgm:prSet presAssocID="{2E81BA92-FA48-4567-867B-D5B58DA48B1E}" presName="aNode" presStyleLbl="fgAcc1" presStyleIdx="0" presStyleCnt="3" custScaleX="233002" custLinFactNeighborX="-5466" custLinFactNeighborY="-32538">
        <dgm:presLayoutVars>
          <dgm:bulletEnabled val="1"/>
        </dgm:presLayoutVars>
      </dgm:prSet>
      <dgm:spPr/>
    </dgm:pt>
    <dgm:pt modelId="{8D297D46-B561-4396-8402-FCCBBF131794}" type="pres">
      <dgm:prSet presAssocID="{2E81BA92-FA48-4567-867B-D5B58DA48B1E}" presName="aSpace" presStyleCnt="0"/>
      <dgm:spPr/>
    </dgm:pt>
    <dgm:pt modelId="{DF1F5910-7F27-4690-A131-76F17D405622}" type="pres">
      <dgm:prSet presAssocID="{D020298D-C6AC-4182-8E52-6A2DF80A66FA}" presName="aNode" presStyleLbl="fgAcc1" presStyleIdx="1" presStyleCnt="3" custScaleX="234978" custLinFactNeighborX="-5466" custLinFactNeighborY="16105">
        <dgm:presLayoutVars>
          <dgm:bulletEnabled val="1"/>
        </dgm:presLayoutVars>
      </dgm:prSet>
      <dgm:spPr/>
    </dgm:pt>
    <dgm:pt modelId="{298F18D4-ACB7-4B26-8D77-F315EC1BFC17}" type="pres">
      <dgm:prSet presAssocID="{D020298D-C6AC-4182-8E52-6A2DF80A66FA}" presName="aSpace" presStyleCnt="0"/>
      <dgm:spPr/>
    </dgm:pt>
    <dgm:pt modelId="{95E3F4CE-635F-4B75-8CBE-65E3A93DFE6C}" type="pres">
      <dgm:prSet presAssocID="{9348F4A5-A80F-4AB8-9AC4-2A72088D558C}" presName="aNode" presStyleLbl="fgAcc1" presStyleIdx="2" presStyleCnt="3" custScaleX="235012" custLinFactY="3005" custLinFactNeighborX="-5466" custLinFactNeighborY="100000">
        <dgm:presLayoutVars>
          <dgm:bulletEnabled val="1"/>
        </dgm:presLayoutVars>
      </dgm:prSet>
      <dgm:spPr/>
    </dgm:pt>
    <dgm:pt modelId="{C4818163-FBC4-4CAC-9DDA-3E518CA73802}" type="pres">
      <dgm:prSet presAssocID="{9348F4A5-A80F-4AB8-9AC4-2A72088D558C}" presName="aSpace" presStyleCnt="0"/>
      <dgm:spPr/>
    </dgm:pt>
  </dgm:ptLst>
  <dgm:cxnLst>
    <dgm:cxn modelId="{EAD4C786-A865-4223-AD25-B6CCD462ABF8}" type="presOf" srcId="{9348F4A5-A80F-4AB8-9AC4-2A72088D558C}" destId="{95E3F4CE-635F-4B75-8CBE-65E3A93DFE6C}" srcOrd="0" destOrd="0" presId="urn:microsoft.com/office/officeart/2005/8/layout/pyramid2"/>
    <dgm:cxn modelId="{484A04D2-4379-4E31-8376-D8DBB8D473B9}" srcId="{E2928083-752E-43AD-8E13-63063CCC10E6}" destId="{9348F4A5-A80F-4AB8-9AC4-2A72088D558C}" srcOrd="2" destOrd="0" parTransId="{0EA5D7F2-BAD4-4233-B98A-CCBE6152E38B}" sibTransId="{9CD73360-C36F-4C22-BA6E-3EF8DE7C60CC}"/>
    <dgm:cxn modelId="{A77F3EBA-7BB8-4F66-B1C4-8E23D0FBB867}" srcId="{E2928083-752E-43AD-8E13-63063CCC10E6}" destId="{2E81BA92-FA48-4567-867B-D5B58DA48B1E}" srcOrd="0" destOrd="0" parTransId="{32CBB8BA-0BE2-4847-A305-153B00A22017}" sibTransId="{01324789-7099-4815-AD2E-8E3EC0161A4A}"/>
    <dgm:cxn modelId="{0045FB95-2C86-4925-BD54-82DA849D46CD}" type="presOf" srcId="{D020298D-C6AC-4182-8E52-6A2DF80A66FA}" destId="{DF1F5910-7F27-4690-A131-76F17D405622}" srcOrd="0" destOrd="0" presId="urn:microsoft.com/office/officeart/2005/8/layout/pyramid2"/>
    <dgm:cxn modelId="{19C976F3-62E8-4494-AA5A-6D6C306FF1E5}" type="presOf" srcId="{E2928083-752E-43AD-8E13-63063CCC10E6}" destId="{8C937CEE-18A1-4467-8546-97468A6A7002}" srcOrd="0" destOrd="0" presId="urn:microsoft.com/office/officeart/2005/8/layout/pyramid2"/>
    <dgm:cxn modelId="{256E0360-6D5D-4B64-85E9-4B60E2FEF7B6}" type="presOf" srcId="{2E81BA92-FA48-4567-867B-D5B58DA48B1E}" destId="{36D2069E-40D6-409B-8C62-CE50D4594F74}" srcOrd="0" destOrd="0" presId="urn:microsoft.com/office/officeart/2005/8/layout/pyramid2"/>
    <dgm:cxn modelId="{2583C726-94A9-4C58-9464-7E80E50C8B08}" srcId="{E2928083-752E-43AD-8E13-63063CCC10E6}" destId="{D020298D-C6AC-4182-8E52-6A2DF80A66FA}" srcOrd="1" destOrd="0" parTransId="{706C254E-EF6C-43BE-9CED-DEAE6E9ED7E2}" sibTransId="{73F63FD4-5154-4858-BF5E-152267E5A99E}"/>
    <dgm:cxn modelId="{AAE8FA8C-39C1-4A03-BD1F-151231C65D9F}" type="presParOf" srcId="{8C937CEE-18A1-4467-8546-97468A6A7002}" destId="{10A04002-061C-4B45-BF59-B4BBBBFAED59}" srcOrd="0" destOrd="0" presId="urn:microsoft.com/office/officeart/2005/8/layout/pyramid2"/>
    <dgm:cxn modelId="{390A09CB-2FDD-4B22-919A-54E12A78656A}" type="presParOf" srcId="{8C937CEE-18A1-4467-8546-97468A6A7002}" destId="{23D4F894-AC53-47B8-99B8-169FAC7FCE30}" srcOrd="1" destOrd="0" presId="urn:microsoft.com/office/officeart/2005/8/layout/pyramid2"/>
    <dgm:cxn modelId="{E2B5FEE8-5C1F-4DE9-9740-E6C5C1B8598B}" type="presParOf" srcId="{23D4F894-AC53-47B8-99B8-169FAC7FCE30}" destId="{36D2069E-40D6-409B-8C62-CE50D4594F74}" srcOrd="0" destOrd="0" presId="urn:microsoft.com/office/officeart/2005/8/layout/pyramid2"/>
    <dgm:cxn modelId="{CCB8A4A7-23FA-4F75-9CF1-F0A4A93C6556}" type="presParOf" srcId="{23D4F894-AC53-47B8-99B8-169FAC7FCE30}" destId="{8D297D46-B561-4396-8402-FCCBBF131794}" srcOrd="1" destOrd="0" presId="urn:microsoft.com/office/officeart/2005/8/layout/pyramid2"/>
    <dgm:cxn modelId="{84E96AB4-1565-4DD6-9BA6-07D082CC2255}" type="presParOf" srcId="{23D4F894-AC53-47B8-99B8-169FAC7FCE30}" destId="{DF1F5910-7F27-4690-A131-76F17D405622}" srcOrd="2" destOrd="0" presId="urn:microsoft.com/office/officeart/2005/8/layout/pyramid2"/>
    <dgm:cxn modelId="{A898F29A-30AE-492F-BB9F-B75FEBAEE868}" type="presParOf" srcId="{23D4F894-AC53-47B8-99B8-169FAC7FCE30}" destId="{298F18D4-ACB7-4B26-8D77-F315EC1BFC17}" srcOrd="3" destOrd="0" presId="urn:microsoft.com/office/officeart/2005/8/layout/pyramid2"/>
    <dgm:cxn modelId="{57199476-1C23-44FE-9CD8-041CB2E99CF3}" type="presParOf" srcId="{23D4F894-AC53-47B8-99B8-169FAC7FCE30}" destId="{95E3F4CE-635F-4B75-8CBE-65E3A93DFE6C}" srcOrd="4" destOrd="0" presId="urn:microsoft.com/office/officeart/2005/8/layout/pyramid2"/>
    <dgm:cxn modelId="{48FDA48E-61E8-4B73-A575-5B15F9910F38}" type="presParOf" srcId="{23D4F894-AC53-47B8-99B8-169FAC7FCE30}" destId="{C4818163-FBC4-4CAC-9DDA-3E518CA73802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F4E5BC-8E2D-44E7-8BF2-EE862F3F1919}" type="doc">
      <dgm:prSet loTypeId="urn:microsoft.com/office/officeart/2005/8/layout/arrow2" loCatId="process" qsTypeId="urn:microsoft.com/office/officeart/2005/8/quickstyle/3d2" qsCatId="3D" csTypeId="urn:microsoft.com/office/officeart/2005/8/colors/accent1_1" csCatId="accent1" phldr="1"/>
      <dgm:spPr/>
    </dgm:pt>
    <dgm:pt modelId="{1590D7A5-664B-4ADA-B509-A30C9014C661}">
      <dgm:prSet phldrT="[Tekst]"/>
      <dgm:spPr/>
      <dgm:t>
        <a:bodyPr/>
        <a:lstStyle/>
        <a:p>
          <a:pPr algn="l"/>
          <a:r>
            <a:rPr lang="da-DK" dirty="0"/>
            <a:t>Ændring af </a:t>
          </a:r>
          <a:r>
            <a:rPr lang="da-DK" i="1" dirty="0"/>
            <a:t>principperne</a:t>
          </a:r>
          <a:r>
            <a:rPr lang="da-DK" dirty="0"/>
            <a:t> for tildeling af åbne/lukke vagter</a:t>
          </a:r>
        </a:p>
      </dgm:t>
    </dgm:pt>
    <dgm:pt modelId="{FC776395-8F8F-4A4C-A456-33404AF282EF}" type="parTrans" cxnId="{A3A79221-BAA6-49FC-9444-B2D77D9221CF}">
      <dgm:prSet/>
      <dgm:spPr/>
      <dgm:t>
        <a:bodyPr/>
        <a:lstStyle/>
        <a:p>
          <a:pPr algn="l"/>
          <a:endParaRPr lang="da-DK"/>
        </a:p>
      </dgm:t>
    </dgm:pt>
    <dgm:pt modelId="{6B8A5EE9-83A3-4816-8E6A-92E7913BE44B}" type="sibTrans" cxnId="{A3A79221-BAA6-49FC-9444-B2D77D9221CF}">
      <dgm:prSet/>
      <dgm:spPr/>
      <dgm:t>
        <a:bodyPr/>
        <a:lstStyle/>
        <a:p>
          <a:pPr algn="l"/>
          <a:endParaRPr lang="da-DK"/>
        </a:p>
      </dgm:t>
    </dgm:pt>
    <dgm:pt modelId="{274CED89-C02E-4887-A5EE-A17DC7B8CCBA}">
      <dgm:prSet phldrT="[Tekst]"/>
      <dgm:spPr/>
      <dgm:t>
        <a:bodyPr/>
        <a:lstStyle/>
        <a:p>
          <a:pPr algn="l"/>
          <a:r>
            <a:rPr lang="da-DK" dirty="0"/>
            <a:t>Vi skal have ny afdelingsstruktur</a:t>
          </a:r>
        </a:p>
      </dgm:t>
    </dgm:pt>
    <dgm:pt modelId="{5B873866-4DC3-434B-95D7-0F118F0E53E9}" type="parTrans" cxnId="{7803B0D2-EC61-4E16-A4F0-A348BD06BEB5}">
      <dgm:prSet/>
      <dgm:spPr/>
      <dgm:t>
        <a:bodyPr/>
        <a:lstStyle/>
        <a:p>
          <a:pPr algn="l"/>
          <a:endParaRPr lang="da-DK"/>
        </a:p>
      </dgm:t>
    </dgm:pt>
    <dgm:pt modelId="{312884B3-B38D-4673-9593-F08CB4579C9F}" type="sibTrans" cxnId="{7803B0D2-EC61-4E16-A4F0-A348BD06BEB5}">
      <dgm:prSet/>
      <dgm:spPr/>
      <dgm:t>
        <a:bodyPr/>
        <a:lstStyle/>
        <a:p>
          <a:pPr algn="l"/>
          <a:endParaRPr lang="da-DK"/>
        </a:p>
      </dgm:t>
    </dgm:pt>
    <dgm:pt modelId="{F0D5A8D8-AD0A-431B-94E5-32352B78215A}">
      <dgm:prSet phldrT="[Tekst]"/>
      <dgm:spPr/>
      <dgm:t>
        <a:bodyPr/>
        <a:lstStyle/>
        <a:p>
          <a:pPr algn="l"/>
          <a:r>
            <a:rPr lang="da-DK" dirty="0"/>
            <a:t>Materielgården skal udliciteres </a:t>
          </a:r>
        </a:p>
      </dgm:t>
    </dgm:pt>
    <dgm:pt modelId="{E39B17E5-3991-4A11-BE5D-CEBAB5B518DA}" type="parTrans" cxnId="{0659425B-B70A-4E42-B980-CB82DF630008}">
      <dgm:prSet/>
      <dgm:spPr/>
      <dgm:t>
        <a:bodyPr/>
        <a:lstStyle/>
        <a:p>
          <a:pPr algn="l"/>
          <a:endParaRPr lang="da-DK"/>
        </a:p>
      </dgm:t>
    </dgm:pt>
    <dgm:pt modelId="{FECFEF62-A0A8-44F2-BBB7-F9F953F43D7E}" type="sibTrans" cxnId="{0659425B-B70A-4E42-B980-CB82DF630008}">
      <dgm:prSet/>
      <dgm:spPr/>
      <dgm:t>
        <a:bodyPr/>
        <a:lstStyle/>
        <a:p>
          <a:pPr algn="l"/>
          <a:endParaRPr lang="da-DK"/>
        </a:p>
      </dgm:t>
    </dgm:pt>
    <dgm:pt modelId="{6A438E0C-9308-4E75-9E94-6D2DACBD1FD5}">
      <dgm:prSet phldrT="[Tekst]"/>
      <dgm:spPr/>
      <dgm:t>
        <a:bodyPr/>
        <a:lstStyle/>
        <a:p>
          <a:pPr algn="l"/>
          <a:r>
            <a:rPr lang="da-DK" dirty="0"/>
            <a:t>Der skal spares 5 % på skoleområdet</a:t>
          </a:r>
        </a:p>
      </dgm:t>
    </dgm:pt>
    <dgm:pt modelId="{D5A1DB37-D55C-42E5-88E5-15460984EE3C}" type="parTrans" cxnId="{4E56217D-BEC7-4EFF-B916-9C8D40A13C33}">
      <dgm:prSet/>
      <dgm:spPr/>
      <dgm:t>
        <a:bodyPr/>
        <a:lstStyle/>
        <a:p>
          <a:endParaRPr lang="da-DK"/>
        </a:p>
      </dgm:t>
    </dgm:pt>
    <dgm:pt modelId="{8BCD3523-6997-4E90-9805-9394E10264BA}" type="sibTrans" cxnId="{4E56217D-BEC7-4EFF-B916-9C8D40A13C33}">
      <dgm:prSet/>
      <dgm:spPr/>
      <dgm:t>
        <a:bodyPr/>
        <a:lstStyle/>
        <a:p>
          <a:endParaRPr lang="da-DK"/>
        </a:p>
      </dgm:t>
    </dgm:pt>
    <dgm:pt modelId="{455B0359-3A14-4F24-89BE-81BD619102FD}" type="pres">
      <dgm:prSet presAssocID="{FFF4E5BC-8E2D-44E7-8BF2-EE862F3F1919}" presName="arrowDiagram" presStyleCnt="0">
        <dgm:presLayoutVars>
          <dgm:chMax val="5"/>
          <dgm:dir/>
          <dgm:resizeHandles val="exact"/>
        </dgm:presLayoutVars>
      </dgm:prSet>
      <dgm:spPr/>
    </dgm:pt>
    <dgm:pt modelId="{D688B7C9-19DC-40BB-A526-BED771E44099}" type="pres">
      <dgm:prSet presAssocID="{FFF4E5BC-8E2D-44E7-8BF2-EE862F3F1919}" presName="arrow" presStyleLbl="bgShp" presStyleIdx="0" presStyleCnt="1"/>
      <dgm:spPr/>
    </dgm:pt>
    <dgm:pt modelId="{E6723E84-0428-4E03-95F7-2DE05CCE7E1C}" type="pres">
      <dgm:prSet presAssocID="{FFF4E5BC-8E2D-44E7-8BF2-EE862F3F1919}" presName="arrowDiagram4" presStyleCnt="0"/>
      <dgm:spPr/>
    </dgm:pt>
    <dgm:pt modelId="{C07B0A3B-6737-4123-BDDD-04B7D8560F18}" type="pres">
      <dgm:prSet presAssocID="{1590D7A5-664B-4ADA-B509-A30C9014C661}" presName="bullet4a" presStyleLbl="node1" presStyleIdx="0" presStyleCnt="4"/>
      <dgm:spPr/>
    </dgm:pt>
    <dgm:pt modelId="{1D0B70FF-B648-4199-9553-7E039EC3AC7E}" type="pres">
      <dgm:prSet presAssocID="{1590D7A5-664B-4ADA-B509-A30C9014C661}" presName="textBox4a" presStyleLbl="revTx" presStyleIdx="0" presStyleCnt="4">
        <dgm:presLayoutVars>
          <dgm:bulletEnabled val="1"/>
        </dgm:presLayoutVars>
      </dgm:prSet>
      <dgm:spPr/>
    </dgm:pt>
    <dgm:pt modelId="{F9AE36F4-A765-4807-804D-C82C412D13DF}" type="pres">
      <dgm:prSet presAssocID="{274CED89-C02E-4887-A5EE-A17DC7B8CCBA}" presName="bullet4b" presStyleLbl="node1" presStyleIdx="1" presStyleCnt="4"/>
      <dgm:spPr/>
    </dgm:pt>
    <dgm:pt modelId="{9471509F-4D00-4A59-9C20-3298C881D31D}" type="pres">
      <dgm:prSet presAssocID="{274CED89-C02E-4887-A5EE-A17DC7B8CCBA}" presName="textBox4b" presStyleLbl="revTx" presStyleIdx="1" presStyleCnt="4">
        <dgm:presLayoutVars>
          <dgm:bulletEnabled val="1"/>
        </dgm:presLayoutVars>
      </dgm:prSet>
      <dgm:spPr/>
    </dgm:pt>
    <dgm:pt modelId="{E4E6A5FD-FDA8-4EB1-B0AF-1CA8B68DE4B4}" type="pres">
      <dgm:prSet presAssocID="{6A438E0C-9308-4E75-9E94-6D2DACBD1FD5}" presName="bullet4c" presStyleLbl="node1" presStyleIdx="2" presStyleCnt="4"/>
      <dgm:spPr/>
    </dgm:pt>
    <dgm:pt modelId="{78AC67FC-D470-4E43-939E-ADDAEB8A038E}" type="pres">
      <dgm:prSet presAssocID="{6A438E0C-9308-4E75-9E94-6D2DACBD1FD5}" presName="textBox4c" presStyleLbl="revTx" presStyleIdx="2" presStyleCnt="4">
        <dgm:presLayoutVars>
          <dgm:bulletEnabled val="1"/>
        </dgm:presLayoutVars>
      </dgm:prSet>
      <dgm:spPr/>
    </dgm:pt>
    <dgm:pt modelId="{16CAA231-C91D-416D-9AC7-828AEE293B72}" type="pres">
      <dgm:prSet presAssocID="{F0D5A8D8-AD0A-431B-94E5-32352B78215A}" presName="bullet4d" presStyleLbl="node1" presStyleIdx="3" presStyleCnt="4"/>
      <dgm:spPr/>
    </dgm:pt>
    <dgm:pt modelId="{88FD6207-DBA6-4C3F-86C4-CC7FDA324A20}" type="pres">
      <dgm:prSet presAssocID="{F0D5A8D8-AD0A-431B-94E5-32352B78215A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EB3F111D-459E-41F5-BA13-032FECD09866}" type="presOf" srcId="{1590D7A5-664B-4ADA-B509-A30C9014C661}" destId="{1D0B70FF-B648-4199-9553-7E039EC3AC7E}" srcOrd="0" destOrd="0" presId="urn:microsoft.com/office/officeart/2005/8/layout/arrow2"/>
    <dgm:cxn modelId="{A3A79221-BAA6-49FC-9444-B2D77D9221CF}" srcId="{FFF4E5BC-8E2D-44E7-8BF2-EE862F3F1919}" destId="{1590D7A5-664B-4ADA-B509-A30C9014C661}" srcOrd="0" destOrd="0" parTransId="{FC776395-8F8F-4A4C-A456-33404AF282EF}" sibTransId="{6B8A5EE9-83A3-4816-8E6A-92E7913BE44B}"/>
    <dgm:cxn modelId="{0659425B-B70A-4E42-B980-CB82DF630008}" srcId="{FFF4E5BC-8E2D-44E7-8BF2-EE862F3F1919}" destId="{F0D5A8D8-AD0A-431B-94E5-32352B78215A}" srcOrd="3" destOrd="0" parTransId="{E39B17E5-3991-4A11-BE5D-CEBAB5B518DA}" sibTransId="{FECFEF62-A0A8-44F2-BBB7-F9F953F43D7E}"/>
    <dgm:cxn modelId="{57067361-16F0-4776-AA76-0303A6CEACD7}" type="presOf" srcId="{FFF4E5BC-8E2D-44E7-8BF2-EE862F3F1919}" destId="{455B0359-3A14-4F24-89BE-81BD619102FD}" srcOrd="0" destOrd="0" presId="urn:microsoft.com/office/officeart/2005/8/layout/arrow2"/>
    <dgm:cxn modelId="{018E6E1A-BC71-4B1D-B00C-CEEB650769AA}" type="presOf" srcId="{F0D5A8D8-AD0A-431B-94E5-32352B78215A}" destId="{88FD6207-DBA6-4C3F-86C4-CC7FDA324A20}" srcOrd="0" destOrd="0" presId="urn:microsoft.com/office/officeart/2005/8/layout/arrow2"/>
    <dgm:cxn modelId="{7803B0D2-EC61-4E16-A4F0-A348BD06BEB5}" srcId="{FFF4E5BC-8E2D-44E7-8BF2-EE862F3F1919}" destId="{274CED89-C02E-4887-A5EE-A17DC7B8CCBA}" srcOrd="1" destOrd="0" parTransId="{5B873866-4DC3-434B-95D7-0F118F0E53E9}" sibTransId="{312884B3-B38D-4673-9593-F08CB4579C9F}"/>
    <dgm:cxn modelId="{27F77262-75D3-4E32-B05D-DEE64B590BD4}" type="presOf" srcId="{6A438E0C-9308-4E75-9E94-6D2DACBD1FD5}" destId="{78AC67FC-D470-4E43-939E-ADDAEB8A038E}" srcOrd="0" destOrd="0" presId="urn:microsoft.com/office/officeart/2005/8/layout/arrow2"/>
    <dgm:cxn modelId="{9A97DDC6-EE96-4F09-BA68-F2B7806436F7}" type="presOf" srcId="{274CED89-C02E-4887-A5EE-A17DC7B8CCBA}" destId="{9471509F-4D00-4A59-9C20-3298C881D31D}" srcOrd="0" destOrd="0" presId="urn:microsoft.com/office/officeart/2005/8/layout/arrow2"/>
    <dgm:cxn modelId="{4E56217D-BEC7-4EFF-B916-9C8D40A13C33}" srcId="{FFF4E5BC-8E2D-44E7-8BF2-EE862F3F1919}" destId="{6A438E0C-9308-4E75-9E94-6D2DACBD1FD5}" srcOrd="2" destOrd="0" parTransId="{D5A1DB37-D55C-42E5-88E5-15460984EE3C}" sibTransId="{8BCD3523-6997-4E90-9805-9394E10264BA}"/>
    <dgm:cxn modelId="{97EA965D-03E2-477A-9A66-BB0293B84118}" type="presParOf" srcId="{455B0359-3A14-4F24-89BE-81BD619102FD}" destId="{D688B7C9-19DC-40BB-A526-BED771E44099}" srcOrd="0" destOrd="0" presId="urn:microsoft.com/office/officeart/2005/8/layout/arrow2"/>
    <dgm:cxn modelId="{1DC0A9A1-2FF5-46C8-BE1F-5F2629872AFC}" type="presParOf" srcId="{455B0359-3A14-4F24-89BE-81BD619102FD}" destId="{E6723E84-0428-4E03-95F7-2DE05CCE7E1C}" srcOrd="1" destOrd="0" presId="urn:microsoft.com/office/officeart/2005/8/layout/arrow2"/>
    <dgm:cxn modelId="{5E328CF2-C7F9-423B-8F4E-32899167553F}" type="presParOf" srcId="{E6723E84-0428-4E03-95F7-2DE05CCE7E1C}" destId="{C07B0A3B-6737-4123-BDDD-04B7D8560F18}" srcOrd="0" destOrd="0" presId="urn:microsoft.com/office/officeart/2005/8/layout/arrow2"/>
    <dgm:cxn modelId="{590B007E-0D77-45DB-8B6E-C9AF7D88D294}" type="presParOf" srcId="{E6723E84-0428-4E03-95F7-2DE05CCE7E1C}" destId="{1D0B70FF-B648-4199-9553-7E039EC3AC7E}" srcOrd="1" destOrd="0" presId="urn:microsoft.com/office/officeart/2005/8/layout/arrow2"/>
    <dgm:cxn modelId="{28F214CA-6FF6-4FB2-9F37-AF6791490DA4}" type="presParOf" srcId="{E6723E84-0428-4E03-95F7-2DE05CCE7E1C}" destId="{F9AE36F4-A765-4807-804D-C82C412D13DF}" srcOrd="2" destOrd="0" presId="urn:microsoft.com/office/officeart/2005/8/layout/arrow2"/>
    <dgm:cxn modelId="{ADE63E9C-BA84-4D07-8982-9B929870F1E7}" type="presParOf" srcId="{E6723E84-0428-4E03-95F7-2DE05CCE7E1C}" destId="{9471509F-4D00-4A59-9C20-3298C881D31D}" srcOrd="3" destOrd="0" presId="urn:microsoft.com/office/officeart/2005/8/layout/arrow2"/>
    <dgm:cxn modelId="{734FC062-258C-48B6-A3C9-3AA06826BCD2}" type="presParOf" srcId="{E6723E84-0428-4E03-95F7-2DE05CCE7E1C}" destId="{E4E6A5FD-FDA8-4EB1-B0AF-1CA8B68DE4B4}" srcOrd="4" destOrd="0" presId="urn:microsoft.com/office/officeart/2005/8/layout/arrow2"/>
    <dgm:cxn modelId="{EB9E5855-C8BD-4BE1-A064-EAB7DFF10091}" type="presParOf" srcId="{E6723E84-0428-4E03-95F7-2DE05CCE7E1C}" destId="{78AC67FC-D470-4E43-939E-ADDAEB8A038E}" srcOrd="5" destOrd="0" presId="urn:microsoft.com/office/officeart/2005/8/layout/arrow2"/>
    <dgm:cxn modelId="{8DE19EF6-97D0-4037-A49D-7488ED699C80}" type="presParOf" srcId="{E6723E84-0428-4E03-95F7-2DE05CCE7E1C}" destId="{16CAA231-C91D-416D-9AC7-828AEE293B72}" srcOrd="6" destOrd="0" presId="urn:microsoft.com/office/officeart/2005/8/layout/arrow2"/>
    <dgm:cxn modelId="{915A1036-72ED-41C3-8C53-6501DEFA65F8}" type="presParOf" srcId="{E6723E84-0428-4E03-95F7-2DE05CCE7E1C}" destId="{88FD6207-DBA6-4C3F-86C4-CC7FDA324A20}" srcOrd="7" destOrd="0" presId="urn:microsoft.com/office/officeart/2005/8/layout/arrow2"/>
  </dgm:cxnLst>
  <dgm:bg>
    <a:solidFill>
      <a:srgbClr val="FFC00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D4C5D-9A02-4431-A429-06C36AE87EEB}">
      <dsp:nvSpPr>
        <dsp:cNvPr id="0" name=""/>
        <dsp:cNvSpPr/>
      </dsp:nvSpPr>
      <dsp:spPr>
        <a:xfrm>
          <a:off x="2743200" y="0"/>
          <a:ext cx="2743199" cy="1508654"/>
        </a:xfrm>
        <a:prstGeom prst="trapezoid">
          <a:avLst>
            <a:gd name="adj" fmla="val 90915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 dirty="0"/>
            <a:t>De 3 procedureretningslinjer</a:t>
          </a:r>
        </a:p>
      </dsp:txBody>
      <dsp:txXfrm>
        <a:off x="2743200" y="0"/>
        <a:ext cx="2743199" cy="1508654"/>
      </dsp:txXfrm>
    </dsp:sp>
    <dsp:sp modelId="{1FFFFCD4-5E9F-4DAE-89EA-E36DBC110346}">
      <dsp:nvSpPr>
        <dsp:cNvPr id="0" name=""/>
        <dsp:cNvSpPr/>
      </dsp:nvSpPr>
      <dsp:spPr>
        <a:xfrm>
          <a:off x="1371600" y="1508654"/>
          <a:ext cx="5486399" cy="1508654"/>
        </a:xfrm>
        <a:prstGeom prst="trapezoid">
          <a:avLst>
            <a:gd name="adj" fmla="val 90915"/>
          </a:avLst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 dirty="0"/>
            <a:t>Den lokale MED-aftale</a:t>
          </a:r>
        </a:p>
      </dsp:txBody>
      <dsp:txXfrm>
        <a:off x="2331720" y="1508654"/>
        <a:ext cx="3566160" cy="1508654"/>
      </dsp:txXfrm>
    </dsp:sp>
    <dsp:sp modelId="{66C3D504-FCAF-483F-9FCA-ED897FE8AA1B}">
      <dsp:nvSpPr>
        <dsp:cNvPr id="0" name=""/>
        <dsp:cNvSpPr/>
      </dsp:nvSpPr>
      <dsp:spPr>
        <a:xfrm>
          <a:off x="0" y="3017308"/>
          <a:ext cx="8229600" cy="1508654"/>
        </a:xfrm>
        <a:prstGeom prst="trapezoid">
          <a:avLst>
            <a:gd name="adj" fmla="val 90915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 dirty="0"/>
            <a:t>MED-rammeaftalen</a:t>
          </a:r>
        </a:p>
      </dsp:txBody>
      <dsp:txXfrm>
        <a:off x="1440179" y="3017308"/>
        <a:ext cx="5349240" cy="15086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04002-061C-4B45-BF59-B4BBBBFAED59}">
      <dsp:nvSpPr>
        <dsp:cNvPr id="0" name=""/>
        <dsp:cNvSpPr/>
      </dsp:nvSpPr>
      <dsp:spPr>
        <a:xfrm>
          <a:off x="-133673" y="41002"/>
          <a:ext cx="5742780" cy="5143573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2069E-40D6-409B-8C62-CE50D4594F74}">
      <dsp:nvSpPr>
        <dsp:cNvPr id="0" name=""/>
        <dsp:cNvSpPr/>
      </dsp:nvSpPr>
      <dsp:spPr>
        <a:xfrm>
          <a:off x="144025" y="504056"/>
          <a:ext cx="8397393" cy="1312514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b="1" kern="1200" dirty="0"/>
            <a:t>Lokale procedureretningslinjer (aftaler)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- indgås i </a:t>
          </a:r>
          <a:r>
            <a:rPr lang="da-DK" sz="1400" b="0" kern="1200" dirty="0">
              <a:solidFill>
                <a:srgbClr val="7030A0"/>
              </a:solidFill>
            </a:rPr>
            <a:t>hovedudvalget</a:t>
          </a:r>
          <a:r>
            <a:rPr lang="da-DK" sz="1400" kern="1200" dirty="0"/>
            <a:t>, i lokal-MED eller kan være en del af den lokale aftale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- fortolkes af hovedudvalget og ved fortolkningsuenighed i hovedudvalget kan sagen rejses over for KL og Forhandlingsfællesskabet (MED §§ 9, 21 og 22)</a:t>
          </a:r>
        </a:p>
      </dsp:txBody>
      <dsp:txXfrm>
        <a:off x="208097" y="568128"/>
        <a:ext cx="8269249" cy="1184370"/>
      </dsp:txXfrm>
    </dsp:sp>
    <dsp:sp modelId="{DF1F5910-7F27-4690-A131-76F17D405622}">
      <dsp:nvSpPr>
        <dsp:cNvPr id="0" name=""/>
        <dsp:cNvSpPr/>
      </dsp:nvSpPr>
      <dsp:spPr>
        <a:xfrm>
          <a:off x="108418" y="2060441"/>
          <a:ext cx="8468608" cy="1312514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b="1" kern="1200" dirty="0"/>
            <a:t>Den lokale MED-aftale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- indgås af parterne i et forhandlingsorgan (LO, FTF og AC)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- fortolkes af </a:t>
          </a:r>
          <a:r>
            <a:rPr lang="da-DK" sz="1400" kern="1200" dirty="0">
              <a:solidFill>
                <a:srgbClr val="7030A0"/>
              </a:solidFill>
            </a:rPr>
            <a:t>hovedudvalget</a:t>
          </a:r>
          <a:r>
            <a:rPr lang="da-DK" sz="1400" kern="1200" dirty="0"/>
            <a:t> og ved fortolkningsuenighed i hovedudvalget kan sagen rejses over for KL og Forhandlingsfællesskabet (MED §§ 9, 21 og 22)</a:t>
          </a:r>
        </a:p>
      </dsp:txBody>
      <dsp:txXfrm>
        <a:off x="172490" y="2124513"/>
        <a:ext cx="8340464" cy="1184370"/>
      </dsp:txXfrm>
    </dsp:sp>
    <dsp:sp modelId="{95E3F4CE-635F-4B75-8CBE-65E3A93DFE6C}">
      <dsp:nvSpPr>
        <dsp:cNvPr id="0" name=""/>
        <dsp:cNvSpPr/>
      </dsp:nvSpPr>
      <dsp:spPr>
        <a:xfrm>
          <a:off x="107805" y="3714102"/>
          <a:ext cx="8469833" cy="1312514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b="1" kern="1200" dirty="0"/>
            <a:t>MED-rammeaftalen</a:t>
          </a:r>
          <a:r>
            <a:rPr lang="da-DK" sz="1600" kern="1200" dirty="0"/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- indgås af KL og Forhandlingsfællesskabet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- fortolkes af KL og Forhandlingsfællesskabet efter anmodning fra </a:t>
          </a:r>
          <a:r>
            <a:rPr lang="da-DK" sz="1400" kern="1200" dirty="0">
              <a:solidFill>
                <a:srgbClr val="7030A0"/>
              </a:solidFill>
            </a:rPr>
            <a:t>hovedudvalg</a:t>
          </a:r>
          <a:r>
            <a:rPr lang="da-DK" sz="1400" kern="1200" dirty="0"/>
            <a:t> (MED §§ 21 og 22) </a:t>
          </a:r>
        </a:p>
      </dsp:txBody>
      <dsp:txXfrm>
        <a:off x="171877" y="3778174"/>
        <a:ext cx="8341689" cy="11843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8B7C9-19DC-40BB-A526-BED771E44099}">
      <dsp:nvSpPr>
        <dsp:cNvPr id="0" name=""/>
        <dsp:cNvSpPr/>
      </dsp:nvSpPr>
      <dsp:spPr>
        <a:xfrm>
          <a:off x="639595" y="0"/>
          <a:ext cx="7649801" cy="4781126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07B0A3B-6737-4123-BDDD-04B7D8560F18}">
      <dsp:nvSpPr>
        <dsp:cNvPr id="0" name=""/>
        <dsp:cNvSpPr/>
      </dsp:nvSpPr>
      <dsp:spPr>
        <a:xfrm>
          <a:off x="1393100" y="3555245"/>
          <a:ext cx="175945" cy="17594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0B70FF-B648-4199-9553-7E039EC3AC7E}">
      <dsp:nvSpPr>
        <dsp:cNvPr id="0" name=""/>
        <dsp:cNvSpPr/>
      </dsp:nvSpPr>
      <dsp:spPr>
        <a:xfrm>
          <a:off x="1481073" y="3643218"/>
          <a:ext cx="1308116" cy="1137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23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 dirty="0"/>
            <a:t>Ændring af </a:t>
          </a:r>
          <a:r>
            <a:rPr lang="da-DK" sz="1300" i="1" kern="1200" dirty="0"/>
            <a:t>principperne</a:t>
          </a:r>
          <a:r>
            <a:rPr lang="da-DK" sz="1300" kern="1200" dirty="0"/>
            <a:t> for tildeling af åbne/lukke vagter</a:t>
          </a:r>
        </a:p>
      </dsp:txBody>
      <dsp:txXfrm>
        <a:off x="1481073" y="3643218"/>
        <a:ext cx="1308116" cy="1137907"/>
      </dsp:txXfrm>
    </dsp:sp>
    <dsp:sp modelId="{F9AE36F4-A765-4807-804D-C82C412D13DF}">
      <dsp:nvSpPr>
        <dsp:cNvPr id="0" name=""/>
        <dsp:cNvSpPr/>
      </dsp:nvSpPr>
      <dsp:spPr>
        <a:xfrm>
          <a:off x="2636193" y="2443155"/>
          <a:ext cx="305992" cy="3059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71509F-4D00-4A59-9C20-3298C881D31D}">
      <dsp:nvSpPr>
        <dsp:cNvPr id="0" name=""/>
        <dsp:cNvSpPr/>
      </dsp:nvSpPr>
      <dsp:spPr>
        <a:xfrm>
          <a:off x="2789189" y="2596151"/>
          <a:ext cx="1606458" cy="2184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139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 dirty="0"/>
            <a:t>Vi skal have ny afdelingsstruktur</a:t>
          </a:r>
        </a:p>
      </dsp:txBody>
      <dsp:txXfrm>
        <a:off x="2789189" y="2596151"/>
        <a:ext cx="1606458" cy="2184974"/>
      </dsp:txXfrm>
    </dsp:sp>
    <dsp:sp modelId="{E4E6A5FD-FDA8-4EB1-B0AF-1CA8B68DE4B4}">
      <dsp:nvSpPr>
        <dsp:cNvPr id="0" name=""/>
        <dsp:cNvSpPr/>
      </dsp:nvSpPr>
      <dsp:spPr>
        <a:xfrm>
          <a:off x="4223527" y="1623670"/>
          <a:ext cx="405439" cy="40543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AC67FC-D470-4E43-939E-ADDAEB8A038E}">
      <dsp:nvSpPr>
        <dsp:cNvPr id="0" name=""/>
        <dsp:cNvSpPr/>
      </dsp:nvSpPr>
      <dsp:spPr>
        <a:xfrm>
          <a:off x="4426246" y="1826390"/>
          <a:ext cx="1606458" cy="2954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4834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 dirty="0"/>
            <a:t>Der skal spares 5 % på skoleområdet</a:t>
          </a:r>
        </a:p>
      </dsp:txBody>
      <dsp:txXfrm>
        <a:off x="4426246" y="1826390"/>
        <a:ext cx="1606458" cy="2954735"/>
      </dsp:txXfrm>
    </dsp:sp>
    <dsp:sp modelId="{16CAA231-C91D-416D-9AC7-828AEE293B72}">
      <dsp:nvSpPr>
        <dsp:cNvPr id="0" name=""/>
        <dsp:cNvSpPr/>
      </dsp:nvSpPr>
      <dsp:spPr>
        <a:xfrm>
          <a:off x="5952382" y="1081490"/>
          <a:ext cx="543135" cy="54313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FD6207-DBA6-4C3F-86C4-CC7FDA324A20}">
      <dsp:nvSpPr>
        <dsp:cNvPr id="0" name=""/>
        <dsp:cNvSpPr/>
      </dsp:nvSpPr>
      <dsp:spPr>
        <a:xfrm>
          <a:off x="6223950" y="1353058"/>
          <a:ext cx="1606458" cy="34280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7796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 dirty="0"/>
            <a:t>Materielgården skal udliciteres </a:t>
          </a:r>
        </a:p>
      </dsp:txBody>
      <dsp:txXfrm>
        <a:off x="6223950" y="1353058"/>
        <a:ext cx="1606458" cy="34280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14763" y="2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78EDA-F9E0-452B-8F41-F1831FBC3609}" type="datetimeFigureOut">
              <a:rPr lang="da-DK" smtClean="0"/>
              <a:t>08-11-2017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1" y="9371014"/>
            <a:ext cx="2919413" cy="4937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14763" y="9371014"/>
            <a:ext cx="2919412" cy="4937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F0E0B-435D-4875-AE93-CC7F00350F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3468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3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3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EED25-2AFA-4512-AD5C-2F1180A7FC53}" type="datetimeFigureOut">
              <a:rPr lang="da-DK" smtClean="0"/>
              <a:t>08-11-2017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1" cy="49331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331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D2E04-0F02-4D6C-8710-5B37B622D9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9633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2E04-0F02-4D6C-8710-5B37B622D9E6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0699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4538"/>
            <a:ext cx="4960938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E365A4-81AE-471C-82B0-375BC72E3B85}" type="slidenum">
              <a:rPr lang="da-DK" smtClean="0"/>
              <a:pPr>
                <a:defRPr/>
              </a:pPr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2686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3637" cy="3729038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5893B-6D23-48AB-AABF-5C6829F08E08}" type="slidenum">
              <a:rPr lang="da-DK" smtClean="0"/>
              <a:pPr>
                <a:defRPr/>
              </a:pPr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1968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4538"/>
            <a:ext cx="4960938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dirty="0"/>
          </a:p>
        </p:txBody>
      </p:sp>
      <p:sp>
        <p:nvSpPr>
          <p:cNvPr id="7172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66418A-C507-4678-A0A4-F055437F6E46}" type="slidenum">
              <a:rPr lang="da-D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3831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0900" y="744538"/>
            <a:ext cx="4960938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dirty="0"/>
          </a:p>
        </p:txBody>
      </p:sp>
      <p:sp>
        <p:nvSpPr>
          <p:cNvPr id="5124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94A6B1-CED1-452A-8045-68CB523500EF}" type="slidenum">
              <a:rPr lang="da-D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9246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2E04-0F02-4D6C-8710-5B37B622D9E6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5032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2E04-0F02-4D6C-8710-5B37B622D9E6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5113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2E04-0F02-4D6C-8710-5B37B622D9E6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1863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2E04-0F02-4D6C-8710-5B37B622D9E6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0532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2E04-0F02-4D6C-8710-5B37B622D9E6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4825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2E04-0F02-4D6C-8710-5B37B622D9E6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5784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A590F-030C-4FB8-AF05-B79453DF27AC}" type="slidenum">
              <a:rPr lang="da-DK" smtClean="0"/>
              <a:pPr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0428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E81C-B574-4638-82BD-B4A281DEE5AC}" type="datetimeFigureOut">
              <a:rPr lang="da-DK" smtClean="0"/>
              <a:t>08-11-2017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8825-E03E-49AE-8CB7-1B67C5C239D4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A1514EE-5214-484A-8AE0-1A481CAB7D78}"/>
              </a:ext>
            </a:extLst>
          </p:cNvPr>
          <p:cNvPicPr>
            <a:picLocks noGrp="1"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133"/>
            <a:ext cx="7200800" cy="93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lede 7" descr="C:\Users\LAKN.FTFDK\AppData\Local\Microsoft\Windows\INetCache\Content.Word\FOAlogo.jpg">
            <a:extLst>
              <a:ext uri="{FF2B5EF4-FFF2-40B4-BE49-F238E27FC236}">
                <a16:creationId xmlns:a16="http://schemas.microsoft.com/office/drawing/2014/main" id="{0A3209D0-F962-4A02-98BB-6644E37336C6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4663"/>
            <a:ext cx="1152128" cy="720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20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E81C-B574-4638-82BD-B4A281DEE5AC}" type="datetimeFigureOut">
              <a:rPr lang="da-DK" smtClean="0"/>
              <a:t>08-11-2017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8825-E03E-49AE-8CB7-1B67C5C239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5851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E81C-B574-4638-82BD-B4A281DEE5AC}" type="datetimeFigureOut">
              <a:rPr lang="da-DK" smtClean="0"/>
              <a:t>08-11-2017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8825-E03E-49AE-8CB7-1B67C5C239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7742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4BF5B-668D-4502-96F4-2168968C763D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06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E81C-B574-4638-82BD-B4A281DEE5AC}" type="datetimeFigureOut">
              <a:rPr lang="da-DK" smtClean="0"/>
              <a:t>08-11-2017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8825-E03E-49AE-8CB7-1B67C5C239D4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Picture 2"/>
          <p:cNvPicPr>
            <a:picLocks noGrp="1"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958088"/>
            <a:ext cx="7200800" cy="93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lede 9" descr="C:\Users\LAKN.FTFDK\AppData\Local\Microsoft\Windows\INetCache\Content.Word\FOAlogo.jpg">
            <a:extLst>
              <a:ext uri="{FF2B5EF4-FFF2-40B4-BE49-F238E27FC236}">
                <a16:creationId xmlns:a16="http://schemas.microsoft.com/office/drawing/2014/main" id="{F6BC8D2E-266E-4627-9F52-09991B7C15C9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187396"/>
            <a:ext cx="1152128" cy="6441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979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E81C-B574-4638-82BD-B4A281DEE5AC}" type="datetimeFigureOut">
              <a:rPr lang="da-DK" smtClean="0"/>
              <a:t>08-11-2017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8825-E03E-49AE-8CB7-1B67C5C239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658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E81C-B574-4638-82BD-B4A281DEE5AC}" type="datetimeFigureOut">
              <a:rPr lang="da-DK" smtClean="0"/>
              <a:t>08-11-2017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8825-E03E-49AE-8CB7-1B67C5C239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7245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E81C-B574-4638-82BD-B4A281DEE5AC}" type="datetimeFigureOut">
              <a:rPr lang="da-DK" smtClean="0"/>
              <a:t>08-11-2017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8825-E03E-49AE-8CB7-1B67C5C239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6789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E81C-B574-4638-82BD-B4A281DEE5AC}" type="datetimeFigureOut">
              <a:rPr lang="da-DK" smtClean="0"/>
              <a:t>08-11-2017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8825-E03E-49AE-8CB7-1B67C5C239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278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E81C-B574-4638-82BD-B4A281DEE5AC}" type="datetimeFigureOut">
              <a:rPr lang="da-DK" smtClean="0"/>
              <a:t>08-11-2017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8825-E03E-49AE-8CB7-1B67C5C239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0516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E81C-B574-4638-82BD-B4A281DEE5AC}" type="datetimeFigureOut">
              <a:rPr lang="da-DK" smtClean="0"/>
              <a:t>08-11-2017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8825-E03E-49AE-8CB7-1B67C5C239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146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E81C-B574-4638-82BD-B4A281DEE5AC}" type="datetimeFigureOut">
              <a:rPr lang="da-DK" smtClean="0"/>
              <a:t>08-11-2017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8825-E03E-49AE-8CB7-1B67C5C239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3525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3E81C-B574-4638-82BD-B4A281DEE5AC}" type="datetimeFigureOut">
              <a:rPr lang="da-DK" smtClean="0"/>
              <a:t>08-11-2017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08825-E03E-49AE-8CB7-1B67C5C239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787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dk/url?sa=i&amp;rct=j&amp;q=&amp;esrc=s&amp;source=images&amp;cd=&amp;cad=rja&amp;uact=8&amp;ved=0ahUKEwiE_ouQzr3MAhXkJ5oKHT8AB1UQjRwIBw&amp;url=http://www.frederiksberg.dk/da/Politik-og-demokrati/Kommunalbestyrelsen.aspx&amp;bvm=bv.121070826,d.bGs&amp;psig=AFQjCNEIfZCdRqdv_wT0mBPZF-wLe6HoHA&amp;ust=1462354735583749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jp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jp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hyperlink" Target="http://www.gnist.com/" TargetMode="External"/><Relationship Id="rId1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99392"/>
            <a:ext cx="6858000" cy="6858000"/>
          </a:xfrm>
          <a:prstGeom prst="rect">
            <a:avLst/>
          </a:prstGeom>
        </p:spPr>
      </p:pic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827584" y="4978637"/>
            <a:ext cx="7344816" cy="1752600"/>
          </a:xfrm>
        </p:spPr>
        <p:txBody>
          <a:bodyPr/>
          <a:lstStyle/>
          <a:p>
            <a:r>
              <a:rPr lang="da-DK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Sanne Kjærgaard Nikolajsen </a:t>
            </a:r>
          </a:p>
          <a:p>
            <a:r>
              <a:rPr lang="da-DK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FOA</a:t>
            </a:r>
          </a:p>
          <a:p>
            <a:endParaRPr lang="da-DK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7522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01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/>
              <a:t>Hvad er ledelsesret?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da-DK" sz="1600" b="1" dirty="0"/>
              <a:t>Hovedaftalens § 3 Ledelsesretten </a:t>
            </a:r>
          </a:p>
          <a:p>
            <a:pPr eaLnBrk="1" hangingPunct="1">
              <a:buFontTx/>
              <a:buNone/>
            </a:pPr>
            <a:r>
              <a:rPr lang="da-DK" sz="1600" dirty="0"/>
              <a:t>Stk. 1 </a:t>
            </a:r>
          </a:p>
          <a:p>
            <a:pPr eaLnBrk="1" hangingPunct="1">
              <a:buFontTx/>
              <a:buNone/>
            </a:pPr>
            <a:r>
              <a:rPr lang="da-DK" sz="1600" dirty="0"/>
              <a:t>Ledelsesretten udøves </a:t>
            </a:r>
          </a:p>
          <a:p>
            <a:pPr eaLnBrk="1" hangingPunct="1">
              <a:buFontTx/>
              <a:buAutoNum type="arabicPeriod"/>
            </a:pPr>
            <a:r>
              <a:rPr lang="da-DK" sz="1600" dirty="0"/>
              <a:t>i overensstemmelse med bestemmelserne i de kollektive overenskomster, og </a:t>
            </a:r>
          </a:p>
          <a:p>
            <a:pPr eaLnBrk="1" hangingPunct="1">
              <a:buFontTx/>
              <a:buNone/>
            </a:pPr>
            <a:r>
              <a:rPr lang="da-DK" sz="1600" dirty="0"/>
              <a:t>2. i samarbejde med de ansatte og deres tillidsrepræsentanter i henhold til de til enhver tid gældende aftaler om tillidsrepræsentanter, samarbejde og samarbejdsudvalg og de til enhver tid gældende aftaler om medindflydelse og medbestemmelse.</a:t>
            </a:r>
          </a:p>
          <a:p>
            <a:pPr eaLnBrk="1" hangingPunct="1">
              <a:buFontTx/>
              <a:buNone/>
            </a:pPr>
            <a:endParaRPr lang="da-DK" sz="1600" dirty="0"/>
          </a:p>
          <a:p>
            <a:pPr eaLnBrk="1" hangingPunct="1">
              <a:buFontTx/>
              <a:buNone/>
            </a:pPr>
            <a:r>
              <a:rPr lang="da-DK" sz="1600" dirty="0"/>
              <a:t>Citat fra Hovedaftale mellem FOA m.fl. og KL</a:t>
            </a:r>
          </a:p>
        </p:txBody>
      </p:sp>
      <p:pic>
        <p:nvPicPr>
          <p:cNvPr id="5124" name="Pladsholder til indhold 4" descr="Papirflyver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962152"/>
            <a:ext cx="4038600" cy="3802063"/>
          </a:xfrm>
          <a:noFill/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54BF5B-668D-4502-96F4-2168968C763D}" type="slidenum">
              <a:rPr lang="da-DK" smtClean="0"/>
              <a:pPr>
                <a:defRPr/>
              </a:pPr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0995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a-DK" dirty="0"/>
            </a:br>
            <a:r>
              <a:rPr lang="da-DK" dirty="0"/>
              <a:t>Ledelsesret = Preben</a:t>
            </a:r>
            <a:br>
              <a:rPr lang="da-DK" dirty="0"/>
            </a:br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951FD5-B468-4B8E-815D-E5750F4B83C3}" type="slidenum">
              <a:rPr lang="da-DK" smtClean="0"/>
              <a:pPr>
                <a:defRPr/>
              </a:pPr>
              <a:t>12</a:t>
            </a:fld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38" y="1700808"/>
            <a:ext cx="5208723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74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80"/>
            <a:ext cx="3528392" cy="195113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996952"/>
            <a:ext cx="2604362" cy="144016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66" y="4910830"/>
            <a:ext cx="1655389" cy="915397"/>
          </a:xfrm>
          <a:prstGeom prst="rect">
            <a:avLst/>
          </a:prstGeom>
        </p:spPr>
      </p:pic>
      <p:pic>
        <p:nvPicPr>
          <p:cNvPr id="1026" name="Picture 2" descr="http://www.frederiksberg.dk/~/media/Forside/Forsidebilleder-2013/M%C3%B8desal_2008_2_lille.ashx?h=203&amp;la=da&amp;mw=304&amp;w=30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8" y="732157"/>
            <a:ext cx="237236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48680"/>
            <a:ext cx="1951130" cy="1951130"/>
          </a:xfrm>
          <a:prstGeom prst="rect">
            <a:avLst/>
          </a:prstGeom>
        </p:spPr>
      </p:pic>
      <p:sp>
        <p:nvSpPr>
          <p:cNvPr id="7" name="Tekstboks 6"/>
          <p:cNvSpPr txBox="1"/>
          <p:nvPr/>
        </p:nvSpPr>
        <p:spPr>
          <a:xfrm>
            <a:off x="611560" y="3356992"/>
            <a:ext cx="38953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Ledelsesret i henhold til Styrelsesloven:</a:t>
            </a:r>
          </a:p>
          <a:p>
            <a:r>
              <a:rPr lang="da-DK" b="1" dirty="0"/>
              <a:t>Kommunalbestyrelsen </a:t>
            </a:r>
            <a:r>
              <a:rPr lang="da-DK" dirty="0"/>
              <a:t>vælger en formand til at varetage den øverste daglige ledelse af kommunens administration</a:t>
            </a:r>
          </a:p>
          <a:p>
            <a:r>
              <a:rPr lang="da-DK" b="1" dirty="0"/>
              <a:t>Formanden</a:t>
            </a:r>
            <a:r>
              <a:rPr lang="da-DK" dirty="0"/>
              <a:t> = Borgmesteren, daglig administrativ leder</a:t>
            </a:r>
          </a:p>
          <a:p>
            <a:r>
              <a:rPr lang="da-DK" b="1" dirty="0"/>
              <a:t>Kommunaldirektøren (Store Preben)</a:t>
            </a:r>
            <a:r>
              <a:rPr lang="da-DK" dirty="0"/>
              <a:t>, højre hånd til formanden og hjælper med at udføre formandens administrative opgaver</a:t>
            </a:r>
          </a:p>
        </p:txBody>
      </p:sp>
    </p:spTree>
    <p:extLst>
      <p:ext uri="{BB962C8B-B14F-4D97-AF65-F5344CB8AC3E}">
        <p14:creationId xmlns:p14="http://schemas.microsoft.com/office/powerpoint/2010/main" val="1281345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194" y="857250"/>
            <a:ext cx="3033613" cy="51435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547664" y="18864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Ledelsesret</a:t>
            </a:r>
          </a:p>
        </p:txBody>
      </p:sp>
    </p:spTree>
    <p:extLst>
      <p:ext uri="{BB962C8B-B14F-4D97-AF65-F5344CB8AC3E}">
        <p14:creationId xmlns:p14="http://schemas.microsoft.com/office/powerpoint/2010/main" val="3495831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72" y="859313"/>
            <a:ext cx="7279255" cy="5139373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043609" y="263228"/>
            <a:ext cx="716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err="1"/>
              <a:t>Ledelsesheraki</a:t>
            </a:r>
            <a:r>
              <a:rPr lang="da-DK" dirty="0"/>
              <a:t> og MED-system skal matche hinanden</a:t>
            </a:r>
          </a:p>
        </p:txBody>
      </p:sp>
    </p:spTree>
    <p:extLst>
      <p:ext uri="{BB962C8B-B14F-4D97-AF65-F5344CB8AC3E}">
        <p14:creationId xmlns:p14="http://schemas.microsoft.com/office/powerpoint/2010/main" val="4291825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72" y="859313"/>
            <a:ext cx="7279255" cy="5139373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930856" y="332656"/>
            <a:ext cx="716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Når det ikke matcher</a:t>
            </a:r>
          </a:p>
        </p:txBody>
      </p:sp>
      <p:cxnSp>
        <p:nvCxnSpPr>
          <p:cNvPr id="5" name="Lige pilforbindelse 4"/>
          <p:cNvCxnSpPr/>
          <p:nvPr/>
        </p:nvCxnSpPr>
        <p:spPr>
          <a:xfrm flipV="1">
            <a:off x="930856" y="2852936"/>
            <a:ext cx="5873392" cy="2304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402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72" y="859313"/>
            <a:ext cx="7279255" cy="5139373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1043608" y="332656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Når det hele spiller</a:t>
            </a:r>
          </a:p>
        </p:txBody>
      </p:sp>
    </p:spTree>
    <p:extLst>
      <p:ext uri="{BB962C8B-B14F-4D97-AF65-F5344CB8AC3E}">
        <p14:creationId xmlns:p14="http://schemas.microsoft.com/office/powerpoint/2010/main" val="1433330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dirty="0"/>
              <a:t>Sagen på rette niveau</a:t>
            </a:r>
          </a:p>
        </p:txBody>
      </p:sp>
      <p:sp>
        <p:nvSpPr>
          <p:cNvPr id="16387" name="Pladsholder til indhold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807524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da-DK" sz="2400" dirty="0"/>
              <a:t>Der skal være et sammenhængende system… dette system skal matche ledelsesstrukturen (§ 4 stk. 2)</a:t>
            </a:r>
          </a:p>
          <a:p>
            <a:pPr marL="0" indent="0" eaLnBrk="1" hangingPunct="1">
              <a:buNone/>
            </a:pPr>
            <a:endParaRPr lang="da-DK" sz="2400" dirty="0"/>
          </a:p>
          <a:p>
            <a:pPr marL="0" indent="0" eaLnBrk="1" hangingPunct="1">
              <a:buNone/>
            </a:pPr>
            <a:r>
              <a:rPr lang="da-DK" sz="2400" dirty="0"/>
              <a:t>Der skal kunne delegeres kompetence i MED-systemet, på tilsvarende vis som i ledelsessystemet (§ 4 stk. 2)</a:t>
            </a:r>
          </a:p>
          <a:p>
            <a:pPr marL="0" indent="0" eaLnBrk="1" hangingPunct="1">
              <a:buNone/>
            </a:pPr>
            <a:endParaRPr lang="da-DK" sz="2400" dirty="0"/>
          </a:p>
          <a:p>
            <a:pPr marL="0" indent="0" eaLnBrk="1" hangingPunct="1">
              <a:buNone/>
            </a:pPr>
            <a:r>
              <a:rPr lang="da-DK" sz="2400" dirty="0"/>
              <a:t>Det er ufravigeligt at reglen om, at medindflydelse og medbestemmelse skal udøves inden for ledelsens kompetenceområde (§ 5)</a:t>
            </a:r>
          </a:p>
          <a:p>
            <a:pPr eaLnBrk="1" hangingPunct="1"/>
            <a:endParaRPr lang="da-DK" sz="2000" dirty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54BF5B-668D-4502-96F4-2168968C763D}" type="slidenum">
              <a:rPr lang="da-DK" smtClean="0"/>
              <a:pPr>
                <a:defRPr/>
              </a:pPr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9754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54BF5B-668D-4502-96F4-2168968C763D}" type="slidenum">
              <a:rPr lang="da-DK" smtClean="0"/>
              <a:pPr>
                <a:defRPr/>
              </a:pPr>
              <a:t>19</a:t>
            </a:fld>
            <a:endParaRPr lang="da-DK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6" cy="6777372"/>
          </a:xfrm>
        </p:spPr>
      </p:pic>
    </p:spTree>
    <p:extLst>
      <p:ext uri="{BB962C8B-B14F-4D97-AF65-F5344CB8AC3E}">
        <p14:creationId xmlns:p14="http://schemas.microsoft.com/office/powerpoint/2010/main" val="211428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976" y="857250"/>
            <a:ext cx="58240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78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Pladsholder til indhold 4"/>
          <p:cNvGraphicFramePr>
            <a:graphicFrameLocks/>
          </p:cNvGraphicFramePr>
          <p:nvPr>
            <p:extLst/>
          </p:nvPr>
        </p:nvGraphicFramePr>
        <p:xfrm>
          <a:off x="107504" y="1600202"/>
          <a:ext cx="8928992" cy="478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70" name="Titel 8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da-DK" b="1" dirty="0"/>
              <a:t>Information og drøftelse</a:t>
            </a:r>
            <a:br>
              <a:rPr lang="da-DK" dirty="0"/>
            </a:br>
            <a:r>
              <a:rPr lang="da-DK" sz="3100" dirty="0"/>
              <a:t>§ 7 stk. 4 a, b og c</a:t>
            </a:r>
          </a:p>
        </p:txBody>
      </p:sp>
      <p:sp>
        <p:nvSpPr>
          <p:cNvPr id="10244" name="Pladsholder til indhold 2"/>
          <p:cNvSpPr>
            <a:spLocks noGrp="1"/>
          </p:cNvSpPr>
          <p:nvPr>
            <p:ph sz="half" idx="4294967295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eaLnBrk="1" hangingPunct="1"/>
            <a:r>
              <a:rPr lang="da-DK"/>
              <a:t>Hvor alvorligt er det</a:t>
            </a:r>
          </a:p>
        </p:txBody>
      </p:sp>
      <p:sp>
        <p:nvSpPr>
          <p:cNvPr id="10245" name="Pladsholder til tekst 9"/>
          <p:cNvSpPr>
            <a:spLocks noGrp="1"/>
          </p:cNvSpPr>
          <p:nvPr>
            <p:ph type="body" sz="half" idx="4294967295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da-DK" dirty="0"/>
          </a:p>
          <a:p>
            <a:pPr eaLnBrk="1" hangingPunct="1">
              <a:lnSpc>
                <a:spcPct val="90000"/>
              </a:lnSpc>
            </a:pPr>
            <a:endParaRPr lang="da-DK" dirty="0"/>
          </a:p>
          <a:p>
            <a:pPr eaLnBrk="1" hangingPunct="1">
              <a:lnSpc>
                <a:spcPct val="90000"/>
              </a:lnSpc>
            </a:pPr>
            <a:endParaRPr lang="da-DK" dirty="0"/>
          </a:p>
          <a:p>
            <a:pPr eaLnBrk="1" hangingPunct="1">
              <a:lnSpc>
                <a:spcPct val="90000"/>
              </a:lnSpc>
            </a:pPr>
            <a:endParaRPr lang="da-DK" dirty="0"/>
          </a:p>
          <a:p>
            <a:pPr eaLnBrk="1" hangingPunct="1">
              <a:lnSpc>
                <a:spcPct val="90000"/>
              </a:lnSpc>
            </a:pPr>
            <a:endParaRPr lang="da-DK" dirty="0"/>
          </a:p>
          <a:p>
            <a:pPr eaLnBrk="1" hangingPunct="1">
              <a:lnSpc>
                <a:spcPct val="90000"/>
              </a:lnSpc>
            </a:pPr>
            <a:endParaRPr lang="da-DK" dirty="0"/>
          </a:p>
          <a:p>
            <a:pPr eaLnBrk="1" hangingPunct="1">
              <a:lnSpc>
                <a:spcPct val="90000"/>
              </a:lnSpc>
            </a:pPr>
            <a:r>
              <a:rPr lang="da-DK" dirty="0"/>
              <a:t>Hvor meget tid tager det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da-DK" sz="2000" i="1" dirty="0"/>
              <a:t>Skal være på rette niveau!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16D1D3-904D-4E2E-81A9-C1F27A50B667}" type="slidenum">
              <a:rPr lang="da-DK" smtClean="0"/>
              <a:pPr>
                <a:defRPr/>
              </a:pPr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6003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>
            <a:off x="304800" y="457200"/>
            <a:ext cx="8686800" cy="838200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da-DK" kern="1200" cap="all">
                <a:effectLst>
                  <a:reflection blurRad="12700" stA="48000" endA="300" endPos="55000" dir="5400000" sy="-90000" algn="bl" rotWithShape="0"/>
                </a:effectLst>
              </a:rPr>
              <a:t>Dagens udfordring i MED</a:t>
            </a:r>
          </a:p>
        </p:txBody>
      </p:sp>
      <p:pic>
        <p:nvPicPr>
          <p:cNvPr id="14339" name="Pladsholder til indhold 6" descr="fyring-WM_strip_DK_20100927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663" y="2487615"/>
            <a:ext cx="7796212" cy="2843212"/>
          </a:xfrm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16D1D3-904D-4E2E-81A9-C1F27A50B667}" type="slidenum">
              <a:rPr lang="da-DK" smtClean="0"/>
              <a:pPr>
                <a:defRPr/>
              </a:pPr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5940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sz="2800" dirty="0"/>
              <a:t>Hvordan opfylder ledelsen sin informations- og drøftelses forpligtigelse?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dirty="0"/>
              <a:t>Ved at informere og lægge op til drøftelse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a-DK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/>
              <a:t>med det </a:t>
            </a:r>
            <a:r>
              <a:rPr lang="da-DK" u="sng" dirty="0"/>
              <a:t>rigtige </a:t>
            </a:r>
            <a:r>
              <a:rPr lang="da-DK" u="sng" dirty="0" err="1"/>
              <a:t>MED-udvalg</a:t>
            </a:r>
            <a:endParaRPr lang="da-DK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/>
              <a:t>på et så tidligt </a:t>
            </a:r>
            <a:r>
              <a:rPr lang="da-DK" u="sng" dirty="0"/>
              <a:t>tidspunkt</a:t>
            </a:r>
            <a:r>
              <a:rPr lang="da-DK" dirty="0"/>
              <a:t>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/>
              <a:t>på en sådan </a:t>
            </a:r>
            <a:r>
              <a:rPr lang="da-DK" u="sng" dirty="0"/>
              <a:t>måde</a:t>
            </a:r>
            <a:r>
              <a:rPr lang="da-DK" dirty="0"/>
              <a:t> og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/>
              <a:t>i en sådan </a:t>
            </a:r>
            <a:r>
              <a:rPr lang="da-DK" u="sng" dirty="0"/>
              <a:t>form</a:t>
            </a:r>
            <a:r>
              <a:rPr lang="da-DK" dirty="0"/>
              <a:t>…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a-DK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dirty="0"/>
              <a:t>… at det giver medarbejderne i det pågældende </a:t>
            </a:r>
            <a:r>
              <a:rPr lang="da-DK" dirty="0" err="1"/>
              <a:t>MED-udvalg</a:t>
            </a:r>
            <a:r>
              <a:rPr lang="da-DK" dirty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dirty="0"/>
              <a:t>gode muligheder for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a-DK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/>
              <a:t>en grundig drøftelse og for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/>
              <a:t>at deres synspunkter og forslag kan indgå i grundlaget for ledelsens </a:t>
            </a:r>
            <a:r>
              <a:rPr lang="da-DK"/>
              <a:t>og/eller kommunalbestyrelsens beslutninger </a:t>
            </a:r>
            <a:endParaRPr lang="da-DK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BB459B-59BA-4408-B01D-EAFE775D503B}" type="slidenum">
              <a:rPr lang="da-DK" smtClean="0"/>
              <a:pPr>
                <a:defRPr/>
              </a:pPr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637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dirty="0"/>
              <a:t>Der er gensidig informationspligt!</a:t>
            </a: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da-DK" dirty="0"/>
              <a:t>Det er grundlaget for medindflydelse og medbestemmelse</a:t>
            </a:r>
          </a:p>
        </p:txBody>
      </p:sp>
      <p:sp>
        <p:nvSpPr>
          <p:cNvPr id="9220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da-DK" sz="2400" dirty="0"/>
          </a:p>
        </p:txBody>
      </p:sp>
      <p:sp>
        <p:nvSpPr>
          <p:cNvPr id="2" name="AutoShape 2" descr="data:image/jpeg;base64,/9j/4AAQSkZJRgABAQAAAQABAAD/2wCEAAkGBhQSEBUUEhQVFRQUFBUVFxUUFRYYGBgVFBQWFRcUFRUXHCYeFxkjGRcUHy8gJCcpLCwsFSAxNTAqNSYtLCkBCQoKDgwOGg8PGiwkHyQsLywsLy8yLCwsLCwvLCwsLCwsLCwsLCwsKSwsLCwsLCwsLywsLCwsLCwsKSwsLCwsLP/AABEIAOgA2gMBIgACEQEDEQH/xAAcAAABBAMBAAAAAAAAAAAAAAAAAwQFBgECBwj/xABGEAACAQIDBgMEBwYEAgsAAAABAgMAEQQSIQUGMUFRYRMicTKBkaEHFEJSYnLRIzOCscHwU4OSskPhFRYXJDREc6KzwvH/xAAaAQACAwEBAAAAAAAAAAAAAAADBAACBQEG/8QAMxEAAgICAgECAwYDCQAAAAAAAAECAwQREiExE0EFImEyUXGBkfAjobEUFTNCUoLB4fH/2gAMAwEAAhEDEQA/AO40UUVCGAKzRRUIFFYvSbzgc6pKcY9tnUtitFIDFCthOOtDWRW3pM7xYrWL1gGs0XZUL0XooruyBei9F60d6pOxRW2dMmSsGWmzyU2bE9ax5Z89vSDRq2SBnoE9RUs/O9R2J23HGbMwv0vr7qrHMt2FWPstKyVteq9gtvIxsGHxHz6VMRzXFOwzP9QGymUPI6opNHrenoTU1tAX0Zoooq5AoooqECiiioQKKKwTXG9EMM9qTMtNzJrScuItWTPMnPfHpfzDKsVkmtTGeU9a1eS9M8RNp7rUq0mttjddXZu2M700wu1GlJECPKoNi66Jccs7WUn0NVuXFjFbQjwbNlizr4gGniXRpPDJ4hbLYjnm7V1CGEKoVQAALAAWAA4AAcBRsbC9RcpstfaqnxS7IeDbORlSZWjZr5c9rNbkGBIJ7XqWWamu3sOrYaTPwCFr/dZRmDA8iCBTPZeJPhrfjlF/eKf16Oo76FuKsjySJkyVqXpsJaBP1qStB8BzmpKWQUkZK0mcEcaUuk5LosodmHem069K0OIsaDLWZCamNRg4lY2xthvrEeGQlHkZAXA9gSPlW19Mxsx5+zwq8bN2RFCto0A6sdWY9Wc6sfWubb4YLJMuI1AbLGXHFHVs0UnYZjY+q10bd7an1nDRy2sWXzDo6kq4HbMDW1hRjw68gsvltfcbbT2RHKuos32XHtA+vMdjoahNibTLID6g26qSD8xT3ezarxRBItJZSVRvuALd5e9hwH3mWofZcAijVBwUWF+Ommveg57imkvIXGg5Vvfj2LJBPenqSXqFws+vGn0ct6Dj2cHtfoAtq7JCiko3pWteE1JbFWtGaKxWaKcCiiioQxWkp0pSkpTQMh6rZ1eSNkc3PrSMklz/AH2pbECmUrW51h+Fs0YLZh5DrTaZf6/rW4k17CmeK2vCgsXUHoDc8eg1qrcZIbhF76RV949hus31qG5ZQrMqmz5k4SRHhmHQ6EaVfty94/rkGZrZ1yhitwrBlDLIoPAEHUciCKicPg5MQLRoyqf+JICot1CnVqse72wI8HCIo7kDUseLHqf05Vp4Ct4/OtL2FM30/wDcNt7sTlgCnhJIkbHkAbm3a9sv8VM4ptKsmJwqSKUdQytoVYAg+oNRh3Swv+Ag7C4HwBol+POySlGWheq+MI8Whm+1FHFh8aBtAHUEH01qTi3fw6iwgiFvwD+tQ28eASEwyRqqAyeE2UAAhwSpIHPMAP4qVtxrIxclLwHrsrnJR0x2mK51pPiLU0DVpI3Wsl5E+DTGVUtmu0MekS5nIAvb1J4AdT2rEePlb2cNiCDzMeX/AHEGqrt/FEbTwo+6YiL6gFp0Qm3W2l+9dbArSwsGLhykwN93ptRSKLtXZGJxMLwiDKHUrmldQBfnZSSbf0q1bu7I+q4aOHNmKDzNa2ZmJZmtyuSakbVmtaqmNS1ERtulZpMhd49lNKqNHbNGW8vDMrCxUE8DcA66aWquvK0f7xJE/Mht8RcfOr4axloN+JG58vDC05Uqlx1tFLw+1YyLK6k9Li/W9SGDxRv1qZxuyopQQ8aN3Ki47g8QfSqhsbFZo0PO3zGhv8KysnHePKMtjlc43xel4LXFNT1KhsO4NSkL1o0W76ELYaF6zWBWafQuFFFFdIFIzUqabyvxpbI1x0WitsZzfrUfilAFO5ZL1GYlr3/vv+tZNmlFmnTFlb2Gfre0ZIZ8xiTxAiBiq3j8P2sti18xOp5Cuh4LYkEX7qJE7hRf48a57uwcu12H43t/mYZW4/5ddGx20I4I2kldUjQXZmNgBWnixiq00hfLnP1HHfQ5tWapmH+lfBu9rShLE+KU8gA4swBLKO5FXCGYMAykEEAgjUEHgQeYptNPwJtNeTeiiksVOERmPBVLH0UXP8q6cNpJAouSABxJNh8TVe3yxSNs+aRWVhEBICpBAaN1e1x6W99VDHbCbaH7XFPIGbVY1YiONeSheBPUnUm/pTXCfR+qC3iNkJ8y2VQwvfzhQM9iNM2nwrNnn1PcTSrw5Rak5Is74pVTMxCqBcljYD1Na4acyE5I5WAHtBCB29qxqrbTmlxG0o8NEcoRkAbWyyOpdpD94pGPL3Y11rC4YRoFXgBb17nqaUxsBWLnNhL8lVvSXZzBtmSz7VUiN1RRBqyEWCSmVybjT2VHqRXVRRas1sVVquPFGdba7JbCiiiigjBNU3bP0lRxFhBDJiQhId0FowRxs9jnsdPKCO9Tu9crLgpyhyt4bAEcswy5geRF7+6qvh4FjRUQWVRlA7DS1I5eS6NaXkexMeNu3IkN3fpHgxNg6mFmIC5iGQk6WEgtZr8mAqE2O3kYDgJp1B7CZ7e6tMbuzBKbsmp9rKSubs4Hte/pT/DYYIAigKq6AAaDsKysvL9aCWuzQooVLen5JrZ+oqXw5qGwN+FSuHajYck0tiWQu2PlNZpK9bI161Y2JvRntClFFFMHDBpjO1iaesaYStS9/gLX5GM54/33pjiFvUhMn9aZyj+lZVkTTqeipy4aeHHLiIo/ES6MwDhTdEeNhY9VYW9KlNoiTGupxCBIEN0gJzXbh4krDQka2UaC99Twc43GCNC7GyqLk/p3vTXAbQeWITCGTwmJAewJspyksg8yi4I4cqtCVsocF4CuEOXN+SJ25u5GitNCgSRBmsmiuq65WA0PA2PIgHlVx3Ac/V2TXLHIQnaN1WRQL8hmI91V/GYrOhSPzs4KgAX1bTXpxq6bA2X4EWU8TYntZVRR7lUe+9MYamm0/AtnKPFP3JOkMdh/EidOGdGW/wCYEX+dL0VpmWUHBSsBkcZXQ5WXoR/TmOxrTEbaVXyi7GwuFF7X4D1NiAOdj0q2bV2AkxzBmje1s6EXI5AhgQbelI7G3Wiw2q3Z7kl31JY6FvU8L9NOGlZH93bm++jVebFx3rs540v1bHJi9WgkdHzgXC3QxOG6XQhhyupHG1dJm3mwyQ+MZkMZHlZWDZuioFuWbsNaqsMWR5oOUcrAfkezqLejD4VrDs6JGzJFGr/eVFB153AoMc14265Lei9mMrmp70PNn/SUj4pcPJBLD4mXI0hW5zEhboNVuRbibEi9qugNcpx+Dz7Uwx6CInW3s4hP+XGurCtXHtdtakxDJqVc9IzRRRTAsIYzCiSNkb2XUqfRhaqbJsXFIcvh+IBoHVkAI6sGIKnrxq81i1AuohatSD03zp+yVbCbrSsLzSZOixWNu7O41PoB76jcGbM6kk5JHQE8TlYrr30q92rnuDe8kx64if8A+Zh/Ssz4hVCqpcV7mhiWztlLk/YncM9P4zrfrUXANfXWpBZKUxpuL2ytsex4j05iphhjrUjENKfx3zsEbVo3FZoorWACc3smmJHWpFhTNl1pa5d7C1sZSKbWppOtqfS9KY4kUhJD9TKvvopGBlI5ZGPorrcfD+VTn0aNbCvFyimYL+SRVlHzZqQ2xgRLh5Y/vo627kG3zpr9Gu1UCyK7KpCxFgWAs6Bo3BueN1B99MYr70dy47gmdAyVtUXLvPhVNmxMAPTxUv8AC9NZN+MEvHExn8t2/wBoNPOSXkzFCT8InqKqzfSPg/stI/5Yn/8AsBS0++8P1VsQgeRUYI6KLOhP3wxGUajXhrXPUj7Mu6bF5iyx1g1Sn3sxkn7rDRxA/amlzH/QgH86aS4XEzfv8W+X7kI8Jfivm+dJ259MPfYeOHY/Ol+/oPNpso2jKFIN4YmYDWzAuuvQlQvwrGWtMFs2OJbRqFv7R5k9WPE++npw9eZyrfWscoo04fJFRZA7W2dIXimisXiYXU8HUOrle2qjWrNHvtGP3sU0fU5PEX4xkn4gUiYbcqQdbU5j586VwB2Vwu8ksm+eDP8A5iNfzkp8nApwu8uFPDEwH/Oj/Wq1JGp0K39R+tRuP2bAsbO8SWRWY+ReQJ6dqfj8VT9gX9gg/wDMzoMe0Y2QusiFBxYOpUW43YGw5Ug+38OOM8I9ZU/WueLsj/u2HwQGVAPrOKsLXmlJkENu1725AJT2Pd6AGwhj/wBA/Smr81VdaBV4SlHk5Fpn31wa8J0dvuxHxGPYCO9VfYWGYRKXBDMzOwPIuzOQe4vUrh9mIo8oA9AAPTSlxFYcKzsm6WQkmtJDFMI074vyYQWtTlL3+VNIwSxtT+FDf30GO2ujlj0OoDrT5DTOGPWnlPUpx7Rn2dsUFZrANZrYQuYNN5FpzSb1Sa2i0Xoj5Y6bTrp86dvxNISR6UnOGhyDI7EC2tVrb8+DhIadIy7XIHhh3YDQm1r2vzOmtWDa2MWKJ5G9lFLn0F64eu1lmneXFs5DG7LH7TWNhEhOiqAWF7i1urXoccf1Nvvr7vIxO/00kvLOrbMhgmiWSJUKNwOUD5U6OGVdQqj3Cmm6OMmxC64MYbDqgEV2JY9gpA0tzt8eNWNMLWZOEk9DMclNbIgrbt6U1k/ZSeMq5lKlJ47X8WEjzAjgWW9xz4jnVhfCCk2wgt01q1fOD5J9nXbGa0/cjdnRhGEebOmUPDJ9+B9VN+ZHA+gPOpc4fSoXKY1dLawXnj6+C5tPGPytZx2IFT+GbMv961e+mL8eJC7m9d+V+9/mYhwtqV8OnK1grVqqYKGtAHY2+xo4ptJ3qSaPSm5g7UpdjvzEvCaI+So3a0g8qgA+ZbqftNqyIei+XMx+6h5sKltpT+FGWAzEkKiDizsQqIPVj7tTUfhsBmfU5vDzKXH2pCQZXHa4CDtGKtRXKPzyW9ePqw3Pl0bYOEqDclmYlmY8WZtWbtc8uQsOVbYuYRRNIVzEDRRzPID1NP48PW02GVwt9QpDfDrQ9Sslyn/4XVkU0vYqP/aAsSkSRN4uaxRT5euYO1h7uNxVg2btqPEw+JGTl1uG0KleIPQ1B7X3MR4pmJOcsGVlUsVAIbKqdxx5mqbLFNAskKM+SW+dSuVrp5XBXWxFrHKTcW5HVhra6Ho0U3/4b1LfudX2diVfVGDDqpBHuIqSVTXMvo92xDADG7EPNKcoCkgaAC7cATauownWj1La/Azsyp1TaF4BrTm9Jx0oBTkY9a+8ypPs3UVtWKzWilpaBBWrCtqwa5LwQYzxm5txptiphErM2iopYnsoJJ+FSjLVT+kNWOz8UEvmMLjTja1yB6i499LTevIzCTl0UFMZLtQ+LK5TCliEw6m11B9qRvtNw7DlU3sPYWEVkmw0fiODlIa0p0BbxI2ewVhbnoQRY3qubgbRWTBRgcY7qw73JB+dWwY5kXMililjZct7XA8oPHQ8OgNDnOXJw9voaccWEqVNeS4Ry3HatwulVbDY54hcKpXM1ola7IoJAKk2BQixCkgre2tqmYdqMRfwJrdQYj8g96RcdvQvKtxW/Yf5eVaeBWuB2gkl8p1BsQQQynoynUH1p6F0qtaWwLk4kDthRHlmI0jbzjrC4ySqe2Vs38IrfY6lVMZ4xM0d+oU+Un1XKffT/aOFDoyngwKn0Isf51EbuzFspPF4IHP5snhMfilWmvka+5r+ZeL339CeiBNKFNPfW0Sa0rl1pmqv5QDl2IMNKRen0kelRG2nZYv2Zs7tHGpOtmkdUDW52zE252odlT5JHYyK/vHtIjERhNTAkkpUa/tXQxYZD+JncsBxtGxtYVLbLwnhwovMKNeptz/nTDYuwUaWV9ckc0kcanW5WySTOTq8jsGGY8gALCrHNFp6UGzzwXhf1DKa1+/37jO/zrSXEqguzADuQKgMRj1l8RnZwiyvFHFGxTN4ZAZ5XHmsSdFW2g70miJe4jiv1KZz7jKWNUjWl5Y5CiUlvRnam0Y5QGYu8HnYpGr5ZCmUeaRRqgLLdVNz3ANm+PRWYMy+ZGzLyysoKeUDQWFx0p1JiG4liT3PDoB091QU8zM5GtdlJQWkaONjPbbIPbmk8TYf99n8oX71tDbh69q7HssMY1z2zWF7da51g9nLGxkkGtj5ycuVTxKtplq47j7SaeJyc2QSMI2fi8Y4NwFx3trxq1HTW/cD8VfKK17e5aEFKpWqit61q4d8jzLZmiiimCoVgms0VCGjVz3am1cRLJMPFEQjlZPCWIO2QWtJI7Hg3EAC1uJrohFRm1NgQz/vY1YjQNz9LjW3albobQeicYS3JHJtmbtJhczK2jXJFsup5AXNh2vT7DYs30qV2vsD6vKoDHwJfJYkkJIdIyCxJCsfIRwuVPWoiLBFX95/vtSTm/LPUYbqcGo/iSYmva9OVf30jBHw5evD1tfWk9h4XFzjjhkZSUe0bswZTZrKz5deI5EEaVRspdZGC7RK4In65Ha9zExb8gZfDLe/xAO1WwCmmxdgrACbl5HN3kbVmPLhoAOQFgKzvFOY8LM40Kxtb1IIHzqvpyTc2YNtismlH8CJn28W1jCBCWVHkZgXKGzMkcaMxQNpmNuHvO+7WzipB1yJFHEpYFS+S5aTKdQC7Na/Id6fbD2asYIH2AkI7JCgW3vbM3vqWC0Scdtxivx/IC5tdGyrWwWgVmtCtaWgLMMKiN4lywq/3JoHPoJkv8iamaabUwglheM/bUrfpcaH3GxqWRXn3JF9kZsiHKZk+7iJT7pG8UH4OKkmSorZuMvKjHTx47MOk8Byuvrb/ZU5lpGda5thW9FM2xuhIZGkw7Kuc5njcEoW0GYEEFWIABI42GlQeLhxMMsCOIR4kmUhM7NkVWZjmJAXh0PGunOlU3eCMtjk6R4djbvI4Uke5D8ao61FGji5M5NQb6GMyaU3w8Aza+vuFG08SyGJVyl5ZQgU3vlsWdgB90LzpYCxHOgyXubMZ9NI13N3XixEK4mdA8krNJd/NbMxKhQdAApXhV9wmECCyiq/uDFbDtH/AIMskQ9Fby/+0rVsVafopT+f3POZdr5uO+gUVtRRT6WhEKKKK6QKKKKhDBrBFbViqtbIRO8eyhPA8Z+0pF+YP2WHcGxHcVQEZpFuxyOUbMbDR1uGNvzAmupTcK5VNIZExJTW74wJbqJJALddb0lfBJpmv8Om/mj9DXYm1syRxzeSZo1YXvaQFfbQnieo4g1Zt32y4kjlKmb+OMhCfepT/TUlgNjYfEYKJXjV4zGpFwNNNLEagjTUUvsndeGBsyGQ2FlDyO4UG1wuYm17D4UGNUnqX5lbMtSi4SJm1Qm+X/gpuyX9wINO/wDrBh8zJ4qAqbG5sAeFsx0vfTjUfvRtBGgaFWUvMMgAINlb25GtwVUzMSelNWrcdIz6/tJj/ZLX8T/1pf8AfapG1Ru74JizEEZ2d9fxuzAfAipSuVxUly+pyfkwBWaKKYSBhWpFbUVCFR3jw7QsWTRXkWRGJsseJGgDH7KTKShPAMR97Se2TtNJ4w6ejKRZlYaMjrxVgdCDTvEYdXRkdQysCrKwuCDoQQeIqpT7iuGPhTR5TYAzQmWRQBovih1Lgci9yBpegyr29hU01pst9Q21dgNJKJY3VWC5CHjLqVuWFgHUqbk86bbq42RIGTFMM8We7Em2RGIJudbC17knystyTUxs3GNKM5Qop1QMfMV5My28t+mptxsdBOCOKUoPor20911jws8pbPOE8USkAZWh/aIsajSOMFbZRxzG9yb1Bu2txwIB+NWjfPGAQ+DmCnEfs8x0CofbJPAEjygHiWFV2fDnp/y7UpkrTSRs/Dm9Ny9x/uDi/wBvjIjofFSUDqskKC4/iR6utcW21vL9Wn/YA/WBHlzKRqSwZFcEFSqjMxvwD+lXLdv6SI5Aq4hkDDKpmiOaAu+igt7Udzp5wBfnWlTB+kpaM3L16r0XiisBqzVxQKKxWahArFZoqECmm0dpJDGXkYKqgkkm3CmO394PAyxxoZsRJcRxKbXtxd24JGObH3XNcu3oxpaQGaQTzAcQtoYidSkKa3PLOxJNuVKZGSqo/Ufw8KeTNRXgm9r/AEnSiN5URViRS9mJMrJcAEKNEJuOJJA1IHCovd2YLDD5g/lzFhexZyZGOv4nb4VVWcPdXNlcFWNr2VuJt1HGnm72PWAhJ3yr5gDbUMq+JltxyuoJU9dOYpCiTtUt+f8Ag3bqIYM118rT7+v1Oi7szWnbCi7QvGZbXIMbFiAqMuoBsT2tUtjNn46NwcNMkkXNMQPOvdJVGo/MD6mqBuDvAsz4h5Zhh3aSLwSwIK2QgxMDoy6ISL8XJuNDXT9jbYMpeOQBJ4rZ0vcFWvlkQ80axsexB1FP1LW4swMhbfOK6f72Mtn7rgRWk0l186E3UcBGGI8y24gizEk21pSPdoWIZyym3lCRxqbG/m8JVz+h07VPUEUV1vXkU5M0jjAFhW9FFXS0tIqFFV3aW9JgxDRsgyqofS+Yx8GdRazZTe68eHUVYI5AwBBuCLgjmDqCK5GSl4LOLSTfubWorNYtV2ioUVg0nHiVZmUMpZbZgCCRfhccq4Qitr7tJO12NgSMwtqbWvYgi2YBQQbggDS4BqZC1mipomxHE4VZFKuAysCCCLgg8iOdcx+kfCJgIFMEs4dzaOMzuU8utgpJNrX0vawrqZrju/G2opXM8ozjxWiwyC3sQ3E0rfgeXKnUhCBxq1dXq2KOgkbHCLe+jnm2Mc7M3iNmle5kNrXZ7Naw0HLTsByqI2btyTDS54iASuVlYBkdDYtHIrCzKbC4PyrO0sUWlve5Ym5/ESNT2uTTHFr5jXpYxio+nrpCfL3fud73J31TwBLGW+rrlTEQsxZsG50EiE3LYZu+qegIHTle/DWvJ26u3JMHiUmQBlPkkQ6iSN7BkZedx869E7u4lsNL9SluVClsNIT7cKn921/+JGCoPUWPPTDy6PRn14YeD5r6lqorF6zSx0KY7Y2muHhaVyFVRck8KdTThVLMQABck6AAcSTXOt4NqNPkxL6Qq2bDQsPbI4YmUdPuL7+NL5Fyqg2xrGod01FDfbm3fAikJDDF4lVZy3GKI+xCOlhqR1ZqoBJc39KlmgbESF3dVUsM0sjBVBPV2PHtxNM8fjIhPHFhj4iNxnZGVWsDcRDnw4msCXO3c9df0PaY7pw0qt/M/P79l9wzKm9OIZF+0iuRwLcRpYAEcr2Nu1aOOZ/u1IEmhxk09pmlZVG2PGa2hw73Ym3Ek+8n+x7hU3gd4pVEeV8skdxHIxJtGbEwuLHNGSoPMrxFV6KW5sabbSx0iSKsYzWF26DNoLkcDoxt2olcrHPp9imTTT6ajJde3/R6A2BvTFiRlByygAtG1r2+8pBIdb/aUkfyqbrzts/ajKwdGs6HMp6HX5HgRzBrp2C+lWBkW6TF8t5FVNFtYMQzkBhmOXS5J9K2KMtST59aPJ53wqzHkuHaZe6Kq0X0j4MrfOw7NGwPwtUfjPpQiW9kKrrZ5Gyi4F7soBYLbnamP7RX4TM54tyTbi+vIlvviBJiEVPagV855Zp4yqRX66Zz0AXrS2zt+FREQQP4aKFBzrn8oC6oeenWqbBtY4hfHJB8ZsxyAhQyAR5Rck3st9fvClZ3VlcNazAk3NhoBxPL2ePekPVkpNrpm3Rgwsoi5d+507Ab0QS6Bip6OMvz4fOpVHB4VxbBxZgCoZdNfq8w4dRci/LW1XzdneNFwoaUeGuYpF7Rkmt7TCO7MWzZut7X0FqbqvcvtGbl4iq04Ftk4Guf7rYtcNiWSYhWYeCzHnKsjOrMT/iLJcE89KfbR32Zm8OICM8S0hXPb8MQJ+J4dDVZ2ljFJOYZ8585bUtpbzX7aUG/IjyTj7B8TCsnFqXSZ1kGs1zbd7fmRPDw7BZHzpChzEXDC6s5sbHKNe6mrbDvRGGyTgwP0ksFbvHJ7Lj099PQluKk1rZmWVOEnH7hfefHGHB4iRfaSGRh6hCR868z7x7SEkr5DdIY4YIz2jUhm9WfO38Vdq+mHbLrgfCg1M5YMRyiRC7n3gAX/FXnWPUD8TW9OX6/CtbBr1/EF7N60bRRZje+gIJJ6Aiw7k1viBc378KWxLBVyJwGuvEnmx/TlWmEQEEm9lGa/pqa1l97FvLCLiVOlhx6cP1+VegcPtyPaWFwphnhGPiCTiIvYl1QrJEw4gMC3I20NiBXn94ssYP2m8x95Jt240ns/HvFIro2V0YMpBtZgbg/GlbcZZEPmCqbg9o9abC22uJjJAKSIcksT6PHIOKsPmCNCCCKk6oOK2qYpcFtFRaLGJDDiByDSDNDIfRiyX7rV7DVgaaemMNdJr3KdvdIcTiBhbkYeKL6xibG2db2igJ5KzBieoXvVI2zjnnclmygcybKqDpyAAFdC/6Mk8XHMym0whWMjmqIwPwZj8aiMXu6t4cNbM0jrLMDbSFCbA9LvlFueVulYWZXO21L21v+ev1N/AyK8dNvt+36bbK/Ngmkjw5RMos6YRXFi8sgvLjpE4qkcY8t9TflmApvtzGIqxxKBaGNY1uBfKgtx6nie5q+PGTicTKBfwY0w0Qtouf9pKQO94h/DXOtrbJkMrEqdT0Nv/yg5r48YJ9a/p0hz4Uo2Wysn58/r2Qcr61qyU8Gz2DG4rZtnN09KS5I9NzQwggJa9WPd7cxsZBiZo2KyfWGAVr5JFjUKFYfZsc9mGovzGlGB2IwjMhF8oJt34Ae8kC3euq7p7G+rYVI7DNYFrc3OrH4k1oYUHZJ78aPPfGMxQSUH2mcDx2AMMhWQGJgbFZCFb16MO63FKpKw48P1516Hxez0lFnRWH4lB/nVaxH0Z4Vm0MqJraNJCEFzchR9kdhYUzbgN/ZA0/H1rVsf0OUqZCOf996SfBtN5CCQdL25dfdXX5Po1wJFhCEI+0jMreuZSCaSw30X4NTdxJLb7Mssjr/AKC1j770JfDpxltM7L47VKLXDyVf6PN11lhlXxSgjmK2jKsc6oBmDEFcutwBe4Azai1WqTcBHN3mkJtbypCg96qgDe+rLg8CkShY1CqNAALADoByFOK1fRUvtLs8160o9QbSKWv0YYfxFZyXCsGymOJbka2LKgOXqOdQm8RIx0hfPGFjWNFWRIl8IFvtsQbMRfKnIC5uLDp9R+0tiRTgeItyDcEEqw0ItmGtrE1yVC46iXryWp8p9nKzIoNkyKg1IhUsv5pJ2AHfr3rOH2DiMRrDDIymx8RrRoRfipkszD0X310vDbp4ZDcRKxGoMhaS3p4hNvdUuFoKw4vuY6/ik4rVa1+J52xexcQMRLIVZPq7AODxVmBjiW40OZTm0JHmAvrUFPvJiFcnxWJtlIc5xYfZyvdSB6V6N2/urDihd1tIBZZUsJF/it5l/C1x2rz/AL1bIXC4hoMQ8ZYG4kjH2SdPEQao3y0r0WDOtR9LRi5TnbN2v8xvg9/p484BjCvG0TAxg+RuIT/D15LpwuDaoB8gFwCLMSLkaA8BYak99KUlwsQNxMhHa5J91r0m+H4WRyDmKm1g2TQ+gBtrWh/DgutIDHchrBGXPX+70/wWDLA/cU3NuDEcB3A4nvScJQGxa4+6gIv2Zjrb0p19d0CjgBw5duFUqkrOk+iWbr8+Rpjm/v8ArSGFguw0vrTsxX48q6T9GO7OGxE5GIRiwTOi3srZWs2e2p4qbcDR7Z+nFyBwfJnQ9y8EMVsiGLEpmXIqZbFbiJwUOltfKpuOlW4R0RRBQAoAAFgALADoBW9eZlLlJsdXRi1ILglEhkt5mVVJ7KWI/wBxpxRVNEEo8Oq3sAMxLHuTxJ+ApHFbOR+I1tYU7oqk64zWpLospOL2mVmbcpC1wQOunOt4dyogbkk9hpVjopVfD8dPfEaedka1yZGx7BiChcoIVlcX+8typPWxN6kQKzRTkYRitRQrKUpPcnsKKKKsVCiiioQKKKKhAoooqECiiioQiNrY2U3iw6HxCLeK4tFHf7ZJ/eEccq3udCRXFN99nggxIhyxyOWdtZJZiQryynqbAADRQbCvQNqisdu3DIxfw08Ug2dlzAE/aKE5WPrTOPbGt7aKyTfSPO26O4L4zErECUAGeR7XyR3sAPxMb26WvXTN+NwYlXAxQAL5nw6g888TyDN180ak+pq/7E2BHhlIQXZzmeQgZnb7zW09ALADQAUbf2YZkXL+8ikSWMnk6G+vYi6nsxqWXuck10l4Lw6WjyvtHYTxTFSpte/DUdQe4N63/wCjn42NemsTuZhXkEpjAZXzm3Bje5DA3FqcY7aOHUFZApVUZiMmZQqqzNpa1gFPCj15UKvsIBKErPtnnXdjdqbFzZIkLEWu1rIo6s1rD04mu67mbjrgruWzylct7WVVuCVW+puRx7CtJ94gvjRYdEj8NZbEZReSPITaNRoMrEgnjkNgQL0tuntYHyyF0aYLJHHI2a6CNQzI9yGOYFmUG631Aod+XO3rwjsalEtNFFFJhQoooqECiiioQKKKKhAoooqECiiioQKKKKhAoooqECiiioQKKKKhAoooqECiiioQqW+nj+NhTAkjiKQzuI+YVkjKML+YFZJNNeF+VVobn4ufMLhEaHLGZC6siSeMOCj2hnQlG+4NdbAorhCz4HcdFkkaRi6StHIYdQizKmRmBGpW3Ad9b6ATe0NiRzQ+EwKqDmUp5WjcaiSNh7Dg6gj+RtRRXSD5FsAL3sOJtc9zatqKKhD/2Q==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AutoShape 4" descr="data:image/jpeg;base64,/9j/4AAQSkZJRgABAQAAAQABAAD/2wCEAAkGBhQSEBUUEhQVFRQUFBUVFxUUFRYYGBgVFBQWFRcUFRUXHCYeFxkjGRcUHy8gJCcpLCwsFSAxNTAqNSYtLCkBCQoKDgwOGg8PGiwkHyQsLywsLy8yLCwsLCwvLCwsLCwsLCwsLCwsKSwsLCwsLCwsLywsLCwsLCwsKSwsLCwsLP/AABEIAOgA2gMBIgACEQEDEQH/xAAcAAABBAMBAAAAAAAAAAAAAAAAAwQFBgECBwj/xABGEAACAQIDBgMEBwYEAgsAAAABAgMAEQQSIQUGMUFRYRMicTKBkaEHFEJSYnLRIzOCscHwU4OSskPhFRYXJDREc6KzwvH/xAAaAQACAwEBAAAAAAAAAAAAAAADBAACBQEG/8QAMxEAAgICAgECAwYDCQAAAAAAAAECAwQREiExE0EFImEyUXGBkfAjobEUFTNCUoLB4fH/2gAMAwEAAhEDEQA/AO40UUVCGAKzRRUIFFYvSbzgc6pKcY9tnUtitFIDFCthOOtDWRW3pM7xYrWL1gGs0XZUL0XooruyBei9F60d6pOxRW2dMmSsGWmzyU2bE9ax5Z89vSDRq2SBnoE9RUs/O9R2J23HGbMwv0vr7qrHMt2FWPstKyVteq9gtvIxsGHxHz6VMRzXFOwzP9QGymUPI6opNHrenoTU1tAX0Zoooq5AoooqECiiioQKKKwTXG9EMM9qTMtNzJrScuItWTPMnPfHpfzDKsVkmtTGeU9a1eS9M8RNp7rUq0mttjddXZu2M700wu1GlJECPKoNi66Jccs7WUn0NVuXFjFbQjwbNlizr4gGniXRpPDJ4hbLYjnm7V1CGEKoVQAALAAWAA4AAcBRsbC9RcpstfaqnxS7IeDbORlSZWjZr5c9rNbkGBIJ7XqWWamu3sOrYaTPwCFr/dZRmDA8iCBTPZeJPhrfjlF/eKf16Oo76FuKsjySJkyVqXpsJaBP1qStB8BzmpKWQUkZK0mcEcaUuk5LosodmHem069K0OIsaDLWZCamNRg4lY2xthvrEeGQlHkZAXA9gSPlW19Mxsx5+zwq8bN2RFCto0A6sdWY9Wc6sfWubb4YLJMuI1AbLGXHFHVs0UnYZjY+q10bd7an1nDRy2sWXzDo6kq4HbMDW1hRjw68gsvltfcbbT2RHKuos32XHtA+vMdjoahNibTLID6g26qSD8xT3ezarxRBItJZSVRvuALd5e9hwH3mWofZcAijVBwUWF+Ommveg57imkvIXGg5Vvfj2LJBPenqSXqFws+vGn0ct6Dj2cHtfoAtq7JCiko3pWteE1JbFWtGaKxWaKcCiiioQxWkp0pSkpTQMh6rZ1eSNkc3PrSMklz/AH2pbECmUrW51h+Fs0YLZh5DrTaZf6/rW4k17CmeK2vCgsXUHoDc8eg1qrcZIbhF76RV949hus31qG5ZQrMqmz5k4SRHhmHQ6EaVfty94/rkGZrZ1yhitwrBlDLIoPAEHUciCKicPg5MQLRoyqf+JICot1CnVqse72wI8HCIo7kDUseLHqf05Vp4Ct4/OtL2FM30/wDcNt7sTlgCnhJIkbHkAbm3a9sv8VM4ptKsmJwqSKUdQytoVYAg+oNRh3Swv+Ag7C4HwBol+POySlGWheq+MI8Whm+1FHFh8aBtAHUEH01qTi3fw6iwgiFvwD+tQ28eASEwyRqqAyeE2UAAhwSpIHPMAP4qVtxrIxclLwHrsrnJR0x2mK51pPiLU0DVpI3Wsl5E+DTGVUtmu0MekS5nIAvb1J4AdT2rEePlb2cNiCDzMeX/AHEGqrt/FEbTwo+6YiL6gFp0Qm3W2l+9dbArSwsGLhykwN93ptRSKLtXZGJxMLwiDKHUrmldQBfnZSSbf0q1bu7I+q4aOHNmKDzNa2ZmJZmtyuSakbVmtaqmNS1ERtulZpMhd49lNKqNHbNGW8vDMrCxUE8DcA66aWquvK0f7xJE/Mht8RcfOr4axloN+JG58vDC05Uqlx1tFLw+1YyLK6k9Li/W9SGDxRv1qZxuyopQQ8aN3Ki47g8QfSqhsbFZo0PO3zGhv8KysnHePKMtjlc43xel4LXFNT1KhsO4NSkL1o0W76ELYaF6zWBWafQuFFFFdIFIzUqabyvxpbI1x0WitsZzfrUfilAFO5ZL1GYlr3/vv+tZNmlFmnTFlb2Gfre0ZIZ8xiTxAiBiq3j8P2sti18xOp5Cuh4LYkEX7qJE7hRf48a57uwcu12H43t/mYZW4/5ddGx20I4I2kldUjQXZmNgBWnixiq00hfLnP1HHfQ5tWapmH+lfBu9rShLE+KU8gA4swBLKO5FXCGYMAykEEAgjUEHgQeYptNPwJtNeTeiiksVOERmPBVLH0UXP8q6cNpJAouSABxJNh8TVe3yxSNs+aRWVhEBICpBAaN1e1x6W99VDHbCbaH7XFPIGbVY1YiONeSheBPUnUm/pTXCfR+qC3iNkJ8y2VQwvfzhQM9iNM2nwrNnn1PcTSrw5Rak5Is74pVTMxCqBcljYD1Na4acyE5I5WAHtBCB29qxqrbTmlxG0o8NEcoRkAbWyyOpdpD94pGPL3Y11rC4YRoFXgBb17nqaUxsBWLnNhL8lVvSXZzBtmSz7VUiN1RRBqyEWCSmVybjT2VHqRXVRRas1sVVquPFGdba7JbCiiiigjBNU3bP0lRxFhBDJiQhId0FowRxs9jnsdPKCO9Tu9crLgpyhyt4bAEcswy5geRF7+6qvh4FjRUQWVRlA7DS1I5eS6NaXkexMeNu3IkN3fpHgxNg6mFmIC5iGQk6WEgtZr8mAqE2O3kYDgJp1B7CZ7e6tMbuzBKbsmp9rKSubs4Hte/pT/DYYIAigKq6AAaDsKysvL9aCWuzQooVLen5JrZ+oqXw5qGwN+FSuHajYck0tiWQu2PlNZpK9bI161Y2JvRntClFFFMHDBpjO1iaesaYStS9/gLX5GM54/33pjiFvUhMn9aZyj+lZVkTTqeipy4aeHHLiIo/ES6MwDhTdEeNhY9VYW9KlNoiTGupxCBIEN0gJzXbh4krDQka2UaC99Twc43GCNC7GyqLk/p3vTXAbQeWITCGTwmJAewJspyksg8yi4I4cqtCVsocF4CuEOXN+SJ25u5GitNCgSRBmsmiuq65WA0PA2PIgHlVx3Ac/V2TXLHIQnaN1WRQL8hmI91V/GYrOhSPzs4KgAX1bTXpxq6bA2X4EWU8TYntZVRR7lUe+9MYamm0/AtnKPFP3JOkMdh/EidOGdGW/wCYEX+dL0VpmWUHBSsBkcZXQ5WXoR/TmOxrTEbaVXyi7GwuFF7X4D1NiAOdj0q2bV2AkxzBmje1s6EXI5AhgQbelI7G3Wiw2q3Z7kl31JY6FvU8L9NOGlZH93bm++jVebFx3rs540v1bHJi9WgkdHzgXC3QxOG6XQhhyupHG1dJm3mwyQ+MZkMZHlZWDZuioFuWbsNaqsMWR5oOUcrAfkezqLejD4VrDs6JGzJFGr/eVFB153AoMc14265Lei9mMrmp70PNn/SUj4pcPJBLD4mXI0hW5zEhboNVuRbibEi9qugNcpx+Dz7Uwx6CInW3s4hP+XGurCtXHtdtakxDJqVc9IzRRRTAsIYzCiSNkb2XUqfRhaqbJsXFIcvh+IBoHVkAI6sGIKnrxq81i1AuohatSD03zp+yVbCbrSsLzSZOixWNu7O41PoB76jcGbM6kk5JHQE8TlYrr30q92rnuDe8kx64if8A+Zh/Ssz4hVCqpcV7mhiWztlLk/YncM9P4zrfrUXANfXWpBZKUxpuL2ytsex4j05iphhjrUjENKfx3zsEbVo3FZoorWACc3smmJHWpFhTNl1pa5d7C1sZSKbWppOtqfS9KY4kUhJD9TKvvopGBlI5ZGPorrcfD+VTn0aNbCvFyimYL+SRVlHzZqQ2xgRLh5Y/vo627kG3zpr9Gu1UCyK7KpCxFgWAs6Bo3BueN1B99MYr70dy47gmdAyVtUXLvPhVNmxMAPTxUv8AC9NZN+MEvHExn8t2/wBoNPOSXkzFCT8InqKqzfSPg/stI/5Yn/8AsBS0++8P1VsQgeRUYI6KLOhP3wxGUajXhrXPUj7Mu6bF5iyx1g1Sn3sxkn7rDRxA/amlzH/QgH86aS4XEzfv8W+X7kI8Jfivm+dJ259MPfYeOHY/Ol+/oPNpso2jKFIN4YmYDWzAuuvQlQvwrGWtMFs2OJbRqFv7R5k9WPE++npw9eZyrfWscoo04fJFRZA7W2dIXimisXiYXU8HUOrle2qjWrNHvtGP3sU0fU5PEX4xkn4gUiYbcqQdbU5j586VwB2Vwu8ksm+eDP8A5iNfzkp8nApwu8uFPDEwH/Oj/Wq1JGp0K39R+tRuP2bAsbO8SWRWY+ReQJ6dqfj8VT9gX9gg/wDMzoMe0Y2QusiFBxYOpUW43YGw5Ug+38OOM8I9ZU/WueLsj/u2HwQGVAPrOKsLXmlJkENu1725AJT2Pd6AGwhj/wBA/Smr81VdaBV4SlHk5Fpn31wa8J0dvuxHxGPYCO9VfYWGYRKXBDMzOwPIuzOQe4vUrh9mIo8oA9AAPTSlxFYcKzsm6WQkmtJDFMI074vyYQWtTlL3+VNIwSxtT+FDf30GO2ujlj0OoDrT5DTOGPWnlPUpx7Rn2dsUFZrANZrYQuYNN5FpzSb1Sa2i0Xoj5Y6bTrp86dvxNISR6UnOGhyDI7EC2tVrb8+DhIadIy7XIHhh3YDQm1r2vzOmtWDa2MWKJ5G9lFLn0F64eu1lmneXFs5DG7LH7TWNhEhOiqAWF7i1urXoccf1Nvvr7vIxO/00kvLOrbMhgmiWSJUKNwOUD5U6OGVdQqj3Cmm6OMmxC64MYbDqgEV2JY9gpA0tzt8eNWNMLWZOEk9DMclNbIgrbt6U1k/ZSeMq5lKlJ47X8WEjzAjgWW9xz4jnVhfCCk2wgt01q1fOD5J9nXbGa0/cjdnRhGEebOmUPDJ9+B9VN+ZHA+gPOpc4fSoXKY1dLawXnj6+C5tPGPytZx2IFT+GbMv961e+mL8eJC7m9d+V+9/mYhwtqV8OnK1grVqqYKGtAHY2+xo4ptJ3qSaPSm5g7UpdjvzEvCaI+So3a0g8qgA+ZbqftNqyIei+XMx+6h5sKltpT+FGWAzEkKiDizsQqIPVj7tTUfhsBmfU5vDzKXH2pCQZXHa4CDtGKtRXKPzyW9ePqw3Pl0bYOEqDclmYlmY8WZtWbtc8uQsOVbYuYRRNIVzEDRRzPID1NP48PW02GVwt9QpDfDrQ9Sslyn/4XVkU0vYqP/aAsSkSRN4uaxRT5euYO1h7uNxVg2btqPEw+JGTl1uG0KleIPQ1B7X3MR4pmJOcsGVlUsVAIbKqdxx5mqbLFNAskKM+SW+dSuVrp5XBXWxFrHKTcW5HVhra6Ho0U3/4b1LfudX2diVfVGDDqpBHuIqSVTXMvo92xDADG7EPNKcoCkgaAC7cATauownWj1La/Azsyp1TaF4BrTm9Jx0oBTkY9a+8ypPs3UVtWKzWilpaBBWrCtqwa5LwQYzxm5txptiphErM2iopYnsoJJ+FSjLVT+kNWOz8UEvmMLjTja1yB6i499LTevIzCTl0UFMZLtQ+LK5TCliEw6m11B9qRvtNw7DlU3sPYWEVkmw0fiODlIa0p0BbxI2ewVhbnoQRY3qubgbRWTBRgcY7qw73JB+dWwY5kXMililjZct7XA8oPHQ8OgNDnOXJw9voaccWEqVNeS4Ry3HatwulVbDY54hcKpXM1ola7IoJAKk2BQixCkgre2tqmYdqMRfwJrdQYj8g96RcdvQvKtxW/Yf5eVaeBWuB2gkl8p1BsQQQynoynUH1p6F0qtaWwLk4kDthRHlmI0jbzjrC4ySqe2Vs38IrfY6lVMZ4xM0d+oU+Un1XKffT/aOFDoyngwKn0Isf51EbuzFspPF4IHP5snhMfilWmvka+5r+ZeL339CeiBNKFNPfW0Sa0rl1pmqv5QDl2IMNKRen0kelRG2nZYv2Zs7tHGpOtmkdUDW52zE252odlT5JHYyK/vHtIjERhNTAkkpUa/tXQxYZD+JncsBxtGxtYVLbLwnhwovMKNeptz/nTDYuwUaWV9ckc0kcanW5WySTOTq8jsGGY8gALCrHNFp6UGzzwXhf1DKa1+/37jO/zrSXEqguzADuQKgMRj1l8RnZwiyvFHFGxTN4ZAZ5XHmsSdFW2g70miJe4jiv1KZz7jKWNUjWl5Y5CiUlvRnam0Y5QGYu8HnYpGr5ZCmUeaRRqgLLdVNz3ANm+PRWYMy+ZGzLyysoKeUDQWFx0p1JiG4liT3PDoB091QU8zM5GtdlJQWkaONjPbbIPbmk8TYf99n8oX71tDbh69q7HssMY1z2zWF7da51g9nLGxkkGtj5ycuVTxKtplq47j7SaeJyc2QSMI2fi8Y4NwFx3trxq1HTW/cD8VfKK17e5aEFKpWqit61q4d8jzLZmiiimCoVgms0VCGjVz3am1cRLJMPFEQjlZPCWIO2QWtJI7Hg3EAC1uJrohFRm1NgQz/vY1YjQNz9LjW3albobQeicYS3JHJtmbtJhczK2jXJFsup5AXNh2vT7DYs30qV2vsD6vKoDHwJfJYkkJIdIyCxJCsfIRwuVPWoiLBFX95/vtSTm/LPUYbqcGo/iSYmva9OVf30jBHw5evD1tfWk9h4XFzjjhkZSUe0bswZTZrKz5deI5EEaVRspdZGC7RK4In65Ha9zExb8gZfDLe/xAO1WwCmmxdgrACbl5HN3kbVmPLhoAOQFgKzvFOY8LM40Kxtb1IIHzqvpyTc2YNtismlH8CJn28W1jCBCWVHkZgXKGzMkcaMxQNpmNuHvO+7WzipB1yJFHEpYFS+S5aTKdQC7Na/Id6fbD2asYIH2AkI7JCgW3vbM3vqWC0Scdtxivx/IC5tdGyrWwWgVmtCtaWgLMMKiN4lywq/3JoHPoJkv8iamaabUwglheM/bUrfpcaH3GxqWRXn3JF9kZsiHKZk+7iJT7pG8UH4OKkmSorZuMvKjHTx47MOk8Byuvrb/ZU5lpGda5thW9FM2xuhIZGkw7Kuc5njcEoW0GYEEFWIABI42GlQeLhxMMsCOIR4kmUhM7NkVWZjmJAXh0PGunOlU3eCMtjk6R4djbvI4Uke5D8ao61FGji5M5NQb6GMyaU3w8Aza+vuFG08SyGJVyl5ZQgU3vlsWdgB90LzpYCxHOgyXubMZ9NI13N3XixEK4mdA8krNJd/NbMxKhQdAApXhV9wmECCyiq/uDFbDtH/AIMskQ9Fby/+0rVsVafopT+f3POZdr5uO+gUVtRRT6WhEKKKK6QKKKKhDBrBFbViqtbIRO8eyhPA8Z+0pF+YP2WHcGxHcVQEZpFuxyOUbMbDR1uGNvzAmupTcK5VNIZExJTW74wJbqJJALddb0lfBJpmv8Om/mj9DXYm1syRxzeSZo1YXvaQFfbQnieo4g1Zt32y4kjlKmb+OMhCfepT/TUlgNjYfEYKJXjV4zGpFwNNNLEagjTUUvsndeGBsyGQ2FlDyO4UG1wuYm17D4UGNUnqX5lbMtSi4SJm1Qm+X/gpuyX9wINO/wDrBh8zJ4qAqbG5sAeFsx0vfTjUfvRtBGgaFWUvMMgAINlb25GtwVUzMSelNWrcdIz6/tJj/ZLX8T/1pf8AfapG1Ru74JizEEZ2d9fxuzAfAipSuVxUly+pyfkwBWaKKYSBhWpFbUVCFR3jw7QsWTRXkWRGJsseJGgDH7KTKShPAMR97Se2TtNJ4w6ejKRZlYaMjrxVgdCDTvEYdXRkdQysCrKwuCDoQQeIqpT7iuGPhTR5TYAzQmWRQBovih1Lgci9yBpegyr29hU01pst9Q21dgNJKJY3VWC5CHjLqVuWFgHUqbk86bbq42RIGTFMM8We7Em2RGIJudbC17knystyTUxs3GNKM5Qop1QMfMV5My28t+mptxsdBOCOKUoPor20911jws8pbPOE8USkAZWh/aIsajSOMFbZRxzG9yb1Bu2txwIB+NWjfPGAQ+DmCnEfs8x0CofbJPAEjygHiWFV2fDnp/y7UpkrTSRs/Dm9Ny9x/uDi/wBvjIjofFSUDqskKC4/iR6utcW21vL9Wn/YA/WBHlzKRqSwZFcEFSqjMxvwD+lXLdv6SI5Aq4hkDDKpmiOaAu+igt7Udzp5wBfnWlTB+kpaM3L16r0XiisBqzVxQKKxWahArFZoqECmm0dpJDGXkYKqgkkm3CmO394PAyxxoZsRJcRxKbXtxd24JGObH3XNcu3oxpaQGaQTzAcQtoYidSkKa3PLOxJNuVKZGSqo/Ufw8KeTNRXgm9r/AEnSiN5URViRS9mJMrJcAEKNEJuOJJA1IHCovd2YLDD5g/lzFhexZyZGOv4nb4VVWcPdXNlcFWNr2VuJt1HGnm72PWAhJ3yr5gDbUMq+JltxyuoJU9dOYpCiTtUt+f8Ag3bqIYM118rT7+v1Oi7szWnbCi7QvGZbXIMbFiAqMuoBsT2tUtjNn46NwcNMkkXNMQPOvdJVGo/MD6mqBuDvAsz4h5Zhh3aSLwSwIK2QgxMDoy6ISL8XJuNDXT9jbYMpeOQBJ4rZ0vcFWvlkQ80axsexB1FP1LW4swMhbfOK6f72Mtn7rgRWk0l186E3UcBGGI8y24gizEk21pSPdoWIZyym3lCRxqbG/m8JVz+h07VPUEUV1vXkU5M0jjAFhW9FFXS0tIqFFV3aW9JgxDRsgyqofS+Yx8GdRazZTe68eHUVYI5AwBBuCLgjmDqCK5GSl4LOLSTfubWorNYtV2ioUVg0nHiVZmUMpZbZgCCRfhccq4Qitr7tJO12NgSMwtqbWvYgi2YBQQbggDS4BqZC1mipomxHE4VZFKuAysCCCLgg8iOdcx+kfCJgIFMEs4dzaOMzuU8utgpJNrX0vawrqZrju/G2opXM8ozjxWiwyC3sQ3E0rfgeXKnUhCBxq1dXq2KOgkbHCLe+jnm2Mc7M3iNmle5kNrXZ7Naw0HLTsByqI2btyTDS54iASuVlYBkdDYtHIrCzKbC4PyrO0sUWlve5Ym5/ESNT2uTTHFr5jXpYxio+nrpCfL3fud73J31TwBLGW+rrlTEQsxZsG50EiE3LYZu+qegIHTle/DWvJ26u3JMHiUmQBlPkkQ6iSN7BkZedx869E7u4lsNL9SluVClsNIT7cKn921/+JGCoPUWPPTDy6PRn14YeD5r6lqorF6zSx0KY7Y2muHhaVyFVRck8KdTThVLMQABck6AAcSTXOt4NqNPkxL6Qq2bDQsPbI4YmUdPuL7+NL5Fyqg2xrGod01FDfbm3fAikJDDF4lVZy3GKI+xCOlhqR1ZqoBJc39KlmgbESF3dVUsM0sjBVBPV2PHtxNM8fjIhPHFhj4iNxnZGVWsDcRDnw4msCXO3c9df0PaY7pw0qt/M/P79l9wzKm9OIZF+0iuRwLcRpYAEcr2Nu1aOOZ/u1IEmhxk09pmlZVG2PGa2hw73Ym3Ek+8n+x7hU3gd4pVEeV8skdxHIxJtGbEwuLHNGSoPMrxFV6KW5sabbSx0iSKsYzWF26DNoLkcDoxt2olcrHPp9imTTT6ajJde3/R6A2BvTFiRlByygAtG1r2+8pBIdb/aUkfyqbrzts/ajKwdGs6HMp6HX5HgRzBrp2C+lWBkW6TF8t5FVNFtYMQzkBhmOXS5J9K2KMtST59aPJ53wqzHkuHaZe6Kq0X0j4MrfOw7NGwPwtUfjPpQiW9kKrrZ5Gyi4F7soBYLbnamP7RX4TM54tyTbi+vIlvviBJiEVPagV855Zp4yqRX66Zz0AXrS2zt+FREQQP4aKFBzrn8oC6oeenWqbBtY4hfHJB8ZsxyAhQyAR5Rck3st9fvClZ3VlcNazAk3NhoBxPL2ePekPVkpNrpm3Rgwsoi5d+507Ab0QS6Bip6OMvz4fOpVHB4VxbBxZgCoZdNfq8w4dRci/LW1XzdneNFwoaUeGuYpF7Rkmt7TCO7MWzZut7X0FqbqvcvtGbl4iq04Ftk4Guf7rYtcNiWSYhWYeCzHnKsjOrMT/iLJcE89KfbR32Zm8OICM8S0hXPb8MQJ+J4dDVZ2ljFJOYZ8585bUtpbzX7aUG/IjyTj7B8TCsnFqXSZ1kGs1zbd7fmRPDw7BZHzpChzEXDC6s5sbHKNe6mrbDvRGGyTgwP0ksFbvHJ7Lj099PQluKk1rZmWVOEnH7hfefHGHB4iRfaSGRh6hCR868z7x7SEkr5DdIY4YIz2jUhm9WfO38Vdq+mHbLrgfCg1M5YMRyiRC7n3gAX/FXnWPUD8TW9OX6/CtbBr1/EF7N60bRRZje+gIJJ6Aiw7k1viBc378KWxLBVyJwGuvEnmx/TlWmEQEEm9lGa/pqa1l97FvLCLiVOlhx6cP1+VegcPtyPaWFwphnhGPiCTiIvYl1QrJEw4gMC3I20NiBXn94ssYP2m8x95Jt240ns/HvFIro2V0YMpBtZgbg/GlbcZZEPmCqbg9o9abC22uJjJAKSIcksT6PHIOKsPmCNCCCKk6oOK2qYpcFtFRaLGJDDiByDSDNDIfRiyX7rV7DVgaaemMNdJr3KdvdIcTiBhbkYeKL6xibG2db2igJ5KzBieoXvVI2zjnnclmygcybKqDpyAAFdC/6Mk8XHMym0whWMjmqIwPwZj8aiMXu6t4cNbM0jrLMDbSFCbA9LvlFueVulYWZXO21L21v+ev1N/AyK8dNvt+36bbK/Ngmkjw5RMos6YRXFi8sgvLjpE4qkcY8t9TflmApvtzGIqxxKBaGNY1uBfKgtx6nie5q+PGTicTKBfwY0w0Qtouf9pKQO94h/DXOtrbJkMrEqdT0Nv/yg5r48YJ9a/p0hz4Uo2Wysn58/r2Qcr61qyU8Gz2DG4rZtnN09KS5I9NzQwggJa9WPd7cxsZBiZo2KyfWGAVr5JFjUKFYfZsc9mGovzGlGB2IwjMhF8oJt34Ae8kC3euq7p7G+rYVI7DNYFrc3OrH4k1oYUHZJ78aPPfGMxQSUH2mcDx2AMMhWQGJgbFZCFb16MO63FKpKw48P1516Hxez0lFnRWH4lB/nVaxH0Z4Vm0MqJraNJCEFzchR9kdhYUzbgN/ZA0/H1rVsf0OUqZCOf996SfBtN5CCQdL25dfdXX5Po1wJFhCEI+0jMreuZSCaSw30X4NTdxJLb7Mssjr/AKC1j770JfDpxltM7L47VKLXDyVf6PN11lhlXxSgjmK2jKsc6oBmDEFcutwBe4Azai1WqTcBHN3mkJtbypCg96qgDe+rLg8CkShY1CqNAALADoByFOK1fRUvtLs8160o9QbSKWv0YYfxFZyXCsGymOJbka2LKgOXqOdQm8RIx0hfPGFjWNFWRIl8IFvtsQbMRfKnIC5uLDp9R+0tiRTgeItyDcEEqw0ItmGtrE1yVC46iXryWp8p9nKzIoNkyKg1IhUsv5pJ2AHfr3rOH2DiMRrDDIymx8RrRoRfipkszD0X310vDbp4ZDcRKxGoMhaS3p4hNvdUuFoKw4vuY6/ik4rVa1+J52xexcQMRLIVZPq7AODxVmBjiW40OZTm0JHmAvrUFPvJiFcnxWJtlIc5xYfZyvdSB6V6N2/urDihd1tIBZZUsJF/it5l/C1x2rz/AL1bIXC4hoMQ8ZYG4kjH2SdPEQao3y0r0WDOtR9LRi5TnbN2v8xvg9/p484BjCvG0TAxg+RuIT/D15LpwuDaoB8gFwCLMSLkaA8BYak99KUlwsQNxMhHa5J91r0m+H4WRyDmKm1g2TQ+gBtrWh/DgutIDHchrBGXPX+70/wWDLA/cU3NuDEcB3A4nvScJQGxa4+6gIv2Zjrb0p19d0CjgBw5duFUqkrOk+iWbr8+Rpjm/v8ArSGFguw0vrTsxX48q6T9GO7OGxE5GIRiwTOi3srZWs2e2p4qbcDR7Z+nFyBwfJnQ9y8EMVsiGLEpmXIqZbFbiJwUOltfKpuOlW4R0RRBQAoAAFgALADoBW9eZlLlJsdXRi1ILglEhkt5mVVJ7KWI/wBxpxRVNEEo8Oq3sAMxLHuTxJ+ApHFbOR+I1tYU7oqk64zWpLospOL2mVmbcpC1wQOunOt4dyogbkk9hpVjopVfD8dPfEaedka1yZGx7BiChcoIVlcX+8typPWxN6kQKzRTkYRitRQrKUpPcnsKKKKsVCiiioQKKKKhAoooqECiiioQiNrY2U3iw6HxCLeK4tFHf7ZJ/eEccq3udCRXFN99nggxIhyxyOWdtZJZiQryynqbAADRQbCvQNqisdu3DIxfw08Ug2dlzAE/aKE5WPrTOPbGt7aKyTfSPO26O4L4zErECUAGeR7XyR3sAPxMb26WvXTN+NwYlXAxQAL5nw6g888TyDN180ak+pq/7E2BHhlIQXZzmeQgZnb7zW09ALADQAUbf2YZkXL+8ikSWMnk6G+vYi6nsxqWXuck10l4Lw6WjyvtHYTxTFSpte/DUdQe4N63/wCjn42NemsTuZhXkEpjAZXzm3Bje5DA3FqcY7aOHUFZApVUZiMmZQqqzNpa1gFPCj15UKvsIBKErPtnnXdjdqbFzZIkLEWu1rIo6s1rD04mu67mbjrgruWzylct7WVVuCVW+puRx7CtJ94gvjRYdEj8NZbEZReSPITaNRoMrEgnjkNgQL0tuntYHyyF0aYLJHHI2a6CNQzI9yGOYFmUG631Aod+XO3rwjsalEtNFFFJhQoooqECiiioQKKKKhAoooqECiiioQKKKKhAoooqECiiioQKKKKhAoooqECiiioQqW+nj+NhTAkjiKQzuI+YVkjKML+YFZJNNeF+VVobn4ufMLhEaHLGZC6siSeMOCj2hnQlG+4NdbAorhCz4HcdFkkaRi6StHIYdQizKmRmBGpW3Ad9b6ATe0NiRzQ+EwKqDmUp5WjcaiSNh7Dg6gj+RtRRXSD5FsAL3sOJtc9zatqKKhD/2Q==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3078" name="Picture 6" descr="http://2.bp.blogspot.com/-CkipS1SwoXM/TZaVqtaYL9I/AAAAAAAAAW4/ywEp9KJq_2Y/s320/Dialog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76872"/>
            <a:ext cx="344011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C21848-4204-406B-B019-951634E4DB96}" type="slidenum">
              <a:rPr lang="da-DK" smtClean="0"/>
              <a:pPr>
                <a:defRPr/>
              </a:pPr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4803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C21848-4204-406B-B019-951634E4DB96}" type="slidenum">
              <a:rPr lang="da-DK" smtClean="0"/>
              <a:pPr>
                <a:defRPr/>
              </a:pPr>
              <a:t>24</a:t>
            </a:fld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03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74638"/>
            <a:ext cx="6336975" cy="1143000"/>
          </a:xfrm>
        </p:spPr>
        <p:txBody>
          <a:bodyPr/>
          <a:lstStyle/>
          <a:p>
            <a:pPr eaLnBrk="1" hangingPunct="1"/>
            <a:r>
              <a:rPr lang="da-DK" sz="3200" dirty="0"/>
              <a:t>MED § 6 - Medindflydelse og medbestemmelse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988843"/>
            <a:ext cx="4038600" cy="3024334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da-DK" dirty="0"/>
              <a:t>	</a:t>
            </a:r>
            <a:r>
              <a:rPr lang="da-DK" i="1" dirty="0"/>
              <a:t>MED-indflydelse:</a:t>
            </a:r>
            <a:br>
              <a:rPr lang="da-DK" i="1" dirty="0"/>
            </a:br>
            <a:endParaRPr lang="da-DK" i="1" dirty="0"/>
          </a:p>
          <a:p>
            <a:pPr eaLnBrk="1" hangingPunct="1"/>
            <a:r>
              <a:rPr lang="da-DK" sz="2400" dirty="0"/>
              <a:t>Har vi på alt, der har betydning for </a:t>
            </a:r>
            <a:r>
              <a:rPr lang="da-DK" sz="2400" dirty="0" err="1"/>
              <a:t>arbejds</a:t>
            </a:r>
            <a:r>
              <a:rPr lang="da-DK" sz="2400" dirty="0"/>
              <a:t>,-personale,- samarbejds- og arbejdsmiljøforhold</a:t>
            </a:r>
          </a:p>
          <a:p>
            <a:pPr eaLnBrk="1" hangingPunct="1">
              <a:buFontTx/>
              <a:buNone/>
            </a:pPr>
            <a:endParaRPr lang="da-DK" dirty="0"/>
          </a:p>
          <a:p>
            <a:pPr eaLnBrk="1" hangingPunct="1">
              <a:buFontTx/>
              <a:buNone/>
            </a:pPr>
            <a:endParaRPr lang="da-DK" dirty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988842"/>
            <a:ext cx="41148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da-DK" dirty="0"/>
              <a:t>	</a:t>
            </a:r>
            <a:r>
              <a:rPr lang="da-DK" i="1" dirty="0" err="1"/>
              <a:t>MED-bestemmelse</a:t>
            </a:r>
            <a:r>
              <a:rPr lang="da-DK" i="1" dirty="0"/>
              <a:t>:</a:t>
            </a:r>
            <a:endParaRPr lang="da-DK" dirty="0"/>
          </a:p>
          <a:p>
            <a:pPr eaLnBrk="1" hangingPunct="1"/>
            <a:r>
              <a:rPr lang="da-DK" sz="2400" dirty="0"/>
              <a:t>Når vi </a:t>
            </a:r>
            <a:r>
              <a:rPr lang="da-DK" sz="2400" i="1" dirty="0"/>
              <a:t>er</a:t>
            </a:r>
            <a:r>
              <a:rPr lang="da-DK" sz="2400" dirty="0"/>
              <a:t> enige, eller når vi </a:t>
            </a:r>
            <a:r>
              <a:rPr lang="da-DK" sz="2400" i="1" dirty="0"/>
              <a:t>skal være </a:t>
            </a:r>
            <a:r>
              <a:rPr lang="da-DK" sz="2400" dirty="0"/>
              <a:t>enige</a:t>
            </a:r>
          </a:p>
          <a:p>
            <a:pPr eaLnBrk="1" hangingPunct="1"/>
            <a:r>
              <a:rPr lang="da-DK" sz="2400" dirty="0"/>
              <a:t>Så aftaler vi en retningslinje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C21848-4204-406B-B019-951634E4DB96}" type="slidenum">
              <a:rPr lang="da-DK" smtClean="0"/>
              <a:pPr>
                <a:defRPr/>
              </a:pPr>
              <a:t>25</a:t>
            </a:fld>
            <a:endParaRPr lang="da-D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51340"/>
            <a:ext cx="3504342" cy="241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914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3"/>
          <p:cNvSpPr>
            <a:spLocks noGrp="1"/>
          </p:cNvSpPr>
          <p:nvPr>
            <p:ph type="title"/>
          </p:nvPr>
        </p:nvSpPr>
        <p:spPr>
          <a:xfrm>
            <a:off x="468313" y="404815"/>
            <a:ext cx="8229600" cy="796925"/>
          </a:xfrm>
        </p:spPr>
        <p:txBody>
          <a:bodyPr anchor="b"/>
          <a:lstStyle/>
          <a:p>
            <a:r>
              <a:rPr lang="da-DK" b="1" dirty="0"/>
              <a:t>Ups…</a:t>
            </a:r>
          </a:p>
        </p:txBody>
      </p:sp>
      <p:sp>
        <p:nvSpPr>
          <p:cNvPr id="33796" name="Pladsholder til tekst 9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a-DK" sz="2400" dirty="0"/>
          </a:p>
          <a:p>
            <a:pPr marL="0" indent="0">
              <a:buFontTx/>
              <a:buNone/>
            </a:pPr>
            <a:r>
              <a:rPr lang="da-DK" sz="2400" dirty="0"/>
              <a:t>Ups… § 21 stk. 1 og 2</a:t>
            </a:r>
          </a:p>
          <a:p>
            <a:pPr marL="0" indent="0">
              <a:buFontTx/>
              <a:buNone/>
            </a:pPr>
            <a:r>
              <a:rPr lang="da-DK" sz="2400" dirty="0"/>
              <a:t>(§ 20 stk. 1 og 2 for regioner)</a:t>
            </a:r>
          </a:p>
          <a:p>
            <a:pPr marL="0" indent="0">
              <a:buFontTx/>
              <a:buNone/>
            </a:pPr>
            <a:endParaRPr lang="da-DK" sz="2400" dirty="0"/>
          </a:p>
          <a:p>
            <a:pPr marL="0" indent="0">
              <a:buFontTx/>
              <a:buNone/>
            </a:pPr>
            <a:endParaRPr lang="da-DK" sz="2400" dirty="0"/>
          </a:p>
          <a:p>
            <a:pPr marL="0" indent="0">
              <a:buFontTx/>
              <a:buNone/>
            </a:pPr>
            <a:r>
              <a:rPr lang="da-DK" sz="2400" dirty="0"/>
              <a:t>For sent… § 21 stk. 3</a:t>
            </a:r>
          </a:p>
          <a:p>
            <a:pPr marL="0" indent="0">
              <a:buFontTx/>
              <a:buNone/>
            </a:pPr>
            <a:r>
              <a:rPr lang="da-DK" sz="2400" dirty="0"/>
              <a:t>(§ 20 stk. 3 for regioner)</a:t>
            </a:r>
          </a:p>
          <a:p>
            <a:pPr marL="0" indent="0">
              <a:buFontTx/>
              <a:buNone/>
            </a:pPr>
            <a:endParaRPr lang="da-DK" sz="2400" dirty="0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da-DK" sz="2400" dirty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C21848-4204-406B-B019-951634E4DB96}" type="slidenum">
              <a:rPr lang="da-DK" smtClean="0"/>
              <a:pPr>
                <a:defRPr/>
              </a:pPr>
              <a:t>26</a:t>
            </a:fld>
            <a:endParaRPr lang="da-D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61" y="1772816"/>
            <a:ext cx="1676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3933056"/>
            <a:ext cx="3132507" cy="208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427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507" y="4488097"/>
            <a:ext cx="706777" cy="71628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979" y="3988845"/>
            <a:ext cx="846014" cy="857395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645024"/>
            <a:ext cx="757064" cy="767249"/>
          </a:xfrm>
          <a:prstGeom prst="rect">
            <a:avLst/>
          </a:prstGeom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800" dirty="0"/>
              <a:t>1 – gensidig informationspligt</a:t>
            </a:r>
          </a:p>
          <a:p>
            <a:pPr marL="0" indent="0">
              <a:buNone/>
            </a:pPr>
            <a:r>
              <a:rPr lang="da-DK" sz="2800" dirty="0"/>
              <a:t>2 – gode muligheder for drøftelse</a:t>
            </a:r>
          </a:p>
          <a:p>
            <a:pPr marL="0" indent="0">
              <a:buNone/>
            </a:pPr>
            <a:r>
              <a:rPr lang="da-DK" sz="2800" dirty="0"/>
              <a:t>3 – information fra kommunalbestyrelsen</a:t>
            </a:r>
          </a:p>
          <a:p>
            <a:pPr marL="0" indent="0">
              <a:buNone/>
            </a:pPr>
            <a:r>
              <a:rPr lang="da-DK" sz="2800" dirty="0"/>
              <a:t>4 – seneste udvikling, beskæftigelsen truet</a:t>
            </a:r>
            <a:br>
              <a:rPr lang="da-DK" sz="2800" dirty="0"/>
            </a:br>
            <a:r>
              <a:rPr lang="da-DK" sz="2800" dirty="0"/>
              <a:t>        og betydelige ændringer </a:t>
            </a:r>
          </a:p>
          <a:p>
            <a:pPr marL="0" indent="0">
              <a:buNone/>
            </a:pPr>
            <a:r>
              <a:rPr lang="da-DK" sz="2800" dirty="0"/>
              <a:t>5 – forudgående forhandling</a:t>
            </a:r>
          </a:p>
          <a:p>
            <a:pPr marL="0" indent="0">
              <a:buNone/>
            </a:pPr>
            <a:r>
              <a:rPr lang="da-DK" sz="2800" dirty="0"/>
              <a:t>6 – ta’ en ven med</a:t>
            </a:r>
          </a:p>
          <a:p>
            <a:pPr marL="0" indent="0">
              <a:buNone/>
            </a:pPr>
            <a:r>
              <a:rPr lang="da-DK" sz="2800" dirty="0"/>
              <a:t>7 – alle forhold skal drøftes</a:t>
            </a:r>
          </a:p>
        </p:txBody>
      </p:sp>
      <p:pic>
        <p:nvPicPr>
          <p:cNvPr id="4098" name="Picture 2" descr="http://www.jewishworldreview.com/images/7_go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902" y="188640"/>
            <a:ext cx="180720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2159" y="196347"/>
            <a:ext cx="2763943" cy="1143000"/>
          </a:xfrm>
        </p:spPr>
        <p:txBody>
          <a:bodyPr>
            <a:normAutofit fontScale="90000"/>
          </a:bodyPr>
          <a:lstStyle/>
          <a:p>
            <a:r>
              <a:rPr lang="da-DK" sz="9600" dirty="0">
                <a:solidFill>
                  <a:srgbClr val="FFC000"/>
                </a:solidFill>
                <a:latin typeface="Algerian" pitchFamily="82" charset="0"/>
              </a:rPr>
              <a:t>             §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BB459B-59BA-4408-B01D-EAFE775D503B}" type="slidenum">
              <a:rPr lang="da-DK" smtClean="0"/>
              <a:pPr>
                <a:defRPr/>
              </a:pPr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804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BB459B-59BA-4408-B01D-EAFE775D503B}" type="slidenum">
              <a:rPr lang="da-DK" smtClean="0"/>
              <a:pPr>
                <a:defRPr/>
              </a:pPr>
              <a:t>28</a:t>
            </a:fld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7" y="1628800"/>
            <a:ext cx="8724655" cy="349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22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589240"/>
            <a:ext cx="1195958" cy="108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73224" y="2348880"/>
            <a:ext cx="8229600" cy="3837089"/>
          </a:xfrm>
        </p:spPr>
        <p:txBody>
          <a:bodyPr/>
          <a:lstStyle/>
          <a:p>
            <a:r>
              <a:rPr lang="da-DK" dirty="0"/>
              <a:t>Procedureretningslinje             (Aftale) </a:t>
            </a:r>
            <a:r>
              <a:rPr lang="da-DK" sz="1800" dirty="0"/>
              <a:t>stk. 3</a:t>
            </a:r>
          </a:p>
          <a:p>
            <a:endParaRPr lang="da-DK" sz="1800" dirty="0"/>
          </a:p>
          <a:p>
            <a:r>
              <a:rPr lang="da-DK" dirty="0"/>
              <a:t>Skal – retningslinje (pizza)</a:t>
            </a:r>
          </a:p>
          <a:p>
            <a:pPr marL="0" indent="0">
              <a:buNone/>
            </a:pPr>
            <a:r>
              <a:rPr lang="da-DK" sz="1800" dirty="0"/>
              <a:t>Bilag 2</a:t>
            </a:r>
          </a:p>
          <a:p>
            <a:pPr marL="0" indent="0">
              <a:buNone/>
            </a:pPr>
            <a:endParaRPr lang="da-DK" sz="1800" dirty="0"/>
          </a:p>
          <a:p>
            <a:r>
              <a:rPr lang="da-DK" dirty="0"/>
              <a:t>Kan – retningslinje (hvad vil du så gøre?) </a:t>
            </a:r>
            <a:r>
              <a:rPr lang="da-DK" sz="1800" dirty="0"/>
              <a:t>stk. 1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>
          <a:xfrm>
            <a:off x="6583034" y="6358524"/>
            <a:ext cx="2133600" cy="476250"/>
          </a:xfrm>
        </p:spPr>
        <p:txBody>
          <a:bodyPr/>
          <a:lstStyle/>
          <a:p>
            <a:pPr>
              <a:defRPr/>
            </a:pPr>
            <a:fld id="{27BB459B-59BA-4408-B01D-EAFE775D503B}" type="slidenum">
              <a:rPr lang="da-DK" smtClean="0"/>
              <a:pPr>
                <a:defRPr/>
              </a:pPr>
              <a:t>29</a:t>
            </a:fld>
            <a:endParaRPr lang="da-DK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861048"/>
            <a:ext cx="1979204" cy="111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10620"/>
            <a:ext cx="2220136" cy="11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99"/>
            <a:ext cx="1198657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a-DK" dirty="0"/>
              <a:t>       Retningslinjer </a:t>
            </a:r>
            <a:br>
              <a:rPr lang="da-DK" dirty="0"/>
            </a:br>
            <a:r>
              <a:rPr lang="da-DK" dirty="0"/>
              <a:t>       der er 3 slags:</a:t>
            </a:r>
          </a:p>
        </p:txBody>
      </p:sp>
    </p:spTree>
    <p:extLst>
      <p:ext uri="{BB962C8B-B14F-4D97-AF65-F5344CB8AC3E}">
        <p14:creationId xmlns:p14="http://schemas.microsoft.com/office/powerpoint/2010/main" val="1612584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36912"/>
            <a:ext cx="2232248" cy="3091663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Der er 5 kapitler i MED-rammeaftalen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a-DK" sz="1600" dirty="0"/>
              <a:t>Kapitel 1 – er til de lokale forhandlinger (§§ 1,2,3,4 og (5))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2400" b="1" dirty="0">
                <a:solidFill>
                  <a:srgbClr val="00B050"/>
                </a:solidFill>
              </a:rPr>
              <a:t>Kapitel 2 – er til MED-systemet </a:t>
            </a:r>
            <a:r>
              <a:rPr lang="da-DK" sz="1600" b="1" dirty="0">
                <a:solidFill>
                  <a:srgbClr val="00B050"/>
                </a:solidFill>
              </a:rPr>
              <a:t>(§§ (5), 6, 7, 8 og 9) (side 37 – 57) (+§ 21 s. 92)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1600" dirty="0"/>
              <a:t>Kapitel 3 – er TR-reglerne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1600" dirty="0"/>
              <a:t>Kapitel 4 og 5 – er de centrale parter</a:t>
            </a:r>
          </a:p>
          <a:p>
            <a:pPr marL="0" indent="0">
              <a:buNone/>
            </a:pPr>
            <a:endParaRPr lang="da-DK" sz="2400" dirty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BB459B-59BA-4408-B01D-EAFE775D503B}" type="slidenum">
              <a:rPr lang="da-DK" smtClean="0"/>
              <a:pPr>
                <a:defRPr/>
              </a:pPr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8002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edia.getthefive.com/cache/uploads/article_images/crown_toppick_cr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160240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41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a-DK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Hovedudvalget er direktionen for MED-systemet og skal bl.a.: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Fortolke lokale retningslinjer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Fortolke den lokale MED-aftale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Tilpasse MED-strukturen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Indbringe uoverensstemmelser og fortolkningsspørgsmål for de centrale parter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Sikre afholdelse og indhold i MED-uddannelsen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Informere om og drøfte MED-relaterede forhold inden for </a:t>
            </a:r>
            <a:r>
              <a:rPr lang="da-DK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HMU’s</a:t>
            </a:r>
            <a:r>
              <a:rPr lang="da-DK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område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Udføre opgaverne i bilag 2 til MED-rammeaftalen</a:t>
            </a:r>
          </a:p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5496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a-DK" dirty="0">
                <a:solidFill>
                  <a:srgbClr val="00B0F0"/>
                </a:solidFill>
              </a:rPr>
              <a:t>            </a:t>
            </a:r>
            <a:r>
              <a:rPr lang="da-DK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 § 9 – Hovedudvalget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BB459B-59BA-4408-B01D-EAFE775D503B}" type="slidenum">
              <a:rPr lang="da-DK" smtClean="0"/>
              <a:pPr>
                <a:defRPr/>
              </a:pPr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8558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4058"/>
            <a:ext cx="9144000" cy="364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33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a-DK" dirty="0"/>
              <a:t>På rette vej?</a:t>
            </a:r>
          </a:p>
        </p:txBody>
      </p:sp>
      <p:pic>
        <p:nvPicPr>
          <p:cNvPr id="4099" name="Pladsholder til indhold 3" descr="Fisk-WM_strip_DK_2011011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844677"/>
            <a:ext cx="8229600" cy="2844800"/>
          </a:xfrm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BB459B-59BA-4408-B01D-EAFE775D503B}" type="slidenum">
              <a:rPr lang="da-DK" smtClean="0"/>
              <a:pPr>
                <a:defRPr/>
              </a:pPr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2269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 denne gang!</a:t>
            </a: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772816"/>
            <a:ext cx="3932048" cy="4758109"/>
          </a:xfrm>
        </p:spPr>
      </p:pic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BB459B-59BA-4408-B01D-EAFE775D503B}" type="slidenum">
              <a:rPr lang="da-DK" smtClean="0"/>
              <a:pPr>
                <a:defRPr/>
              </a:pPr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4187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 3 aftale niveauer</a:t>
            </a:r>
          </a:p>
        </p:txBody>
      </p:sp>
      <p:graphicFrame>
        <p:nvGraphicFramePr>
          <p:cNvPr id="5" name="Pladsholder til indhold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BB459B-59BA-4408-B01D-EAFE775D503B}" type="slidenum">
              <a:rPr lang="da-DK" smtClean="0"/>
              <a:pPr>
                <a:defRPr/>
              </a:pPr>
              <a:t>4</a:t>
            </a:fld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70" y="3300522"/>
            <a:ext cx="190500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70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da-DK" sz="2800" b="1" dirty="0">
                <a:solidFill>
                  <a:srgbClr val="7030A0"/>
                </a:solidFill>
              </a:rPr>
              <a:t>Fortolknings mulighederne</a:t>
            </a:r>
          </a:p>
        </p:txBody>
      </p:sp>
      <p:graphicFrame>
        <p:nvGraphicFramePr>
          <p:cNvPr id="4" name="Pladsholder til indhold 3"/>
          <p:cNvGraphicFramePr>
            <a:graphicFrameLocks noGrp="1"/>
          </p:cNvGraphicFramePr>
          <p:nvPr>
            <p:ph idx="1"/>
            <p:extLst/>
          </p:nvPr>
        </p:nvGraphicFramePr>
        <p:xfrm>
          <a:off x="323528" y="980730"/>
          <a:ext cx="864096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BB459B-59BA-4408-B01D-EAFE775D503B}" type="slidenum">
              <a:rPr lang="da-DK" smtClean="0"/>
              <a:pPr>
                <a:defRPr/>
              </a:pPr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27329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8" y="6259875"/>
            <a:ext cx="16859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7012" y="5132088"/>
            <a:ext cx="1989138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6150" y="5245648"/>
            <a:ext cx="21463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danske model</a:t>
            </a:r>
          </a:p>
        </p:txBody>
      </p:sp>
      <p:graphicFrame>
        <p:nvGraphicFramePr>
          <p:cNvPr id="4" name="Pladsholder til ind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9513092"/>
              </p:ext>
            </p:extLst>
          </p:nvPr>
        </p:nvGraphicFramePr>
        <p:xfrm>
          <a:off x="457200" y="1211504"/>
          <a:ext cx="8229600" cy="40416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93">
                <a:tc>
                  <a:txBody>
                    <a:bodyPr/>
                    <a:lstStyle/>
                    <a:p>
                      <a:r>
                        <a:rPr lang="da-DK" dirty="0"/>
                        <a:t>Forhandlingsretten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Ledelsesretten</a:t>
                      </a:r>
                      <a:endParaRPr lang="da-DK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180"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bg1"/>
                          </a:solidFill>
                        </a:rPr>
                        <a:t>Løn</a:t>
                      </a:r>
                    </a:p>
                    <a:p>
                      <a:r>
                        <a:rPr lang="da-DK" dirty="0">
                          <a:solidFill>
                            <a:schemeClr val="bg1"/>
                          </a:solidFill>
                        </a:rPr>
                        <a:t>Arbejdstid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dirty="0" err="1">
                          <a:solidFill>
                            <a:srgbClr val="FF0000"/>
                          </a:solidFill>
                        </a:rPr>
                        <a:t>MED-systemet</a:t>
                      </a:r>
                      <a:endParaRPr lang="da-DK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chemeClr val="bg1"/>
                          </a:solidFill>
                        </a:rPr>
                        <a:t>Ferie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Ledelsesrettens domæne minus personsager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532"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bg1"/>
                          </a:solidFill>
                        </a:rPr>
                        <a:t>Arbejdstidsaftaler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normeringer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8829"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bg1"/>
                          </a:solidFill>
                        </a:rPr>
                        <a:t>Barselsaftalen</a:t>
                      </a:r>
                    </a:p>
                    <a:p>
                      <a:r>
                        <a:rPr lang="da-DK" dirty="0">
                          <a:solidFill>
                            <a:schemeClr val="bg1"/>
                          </a:solidFill>
                        </a:rPr>
                        <a:t>MED-aftalen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da-DK" dirty="0"/>
                        <a:t>Sammenhæng mellem arbejdsopgaver og ressourcer </a:t>
                      </a:r>
                    </a:p>
                    <a:p>
                      <a:pPr>
                        <a:buFontTx/>
                        <a:buNone/>
                      </a:pPr>
                      <a:endParaRPr lang="da-DK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7180"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bg1"/>
                          </a:solidFill>
                        </a:rPr>
                        <a:t>Det </a:t>
                      </a:r>
                      <a:r>
                        <a:rPr lang="da-DK" dirty="0" err="1">
                          <a:solidFill>
                            <a:schemeClr val="bg1"/>
                          </a:solidFill>
                        </a:rPr>
                        <a:t>fagretligesystem</a:t>
                      </a:r>
                      <a:endParaRPr lang="da-DK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da-DK" dirty="0">
                          <a:solidFill>
                            <a:schemeClr val="bg1"/>
                          </a:solidFill>
                        </a:rPr>
                        <a:t>Arbejdsretten/voldgift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da-DK" dirty="0"/>
                        <a:t>Arbejdets organisering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893">
                <a:tc>
                  <a:txBody>
                    <a:bodyPr/>
                    <a:lstStyle/>
                    <a:p>
                      <a:r>
                        <a:rPr lang="da-DK" dirty="0">
                          <a:solidFill>
                            <a:schemeClr val="bg1"/>
                          </a:solidFill>
                        </a:rPr>
                        <a:t>TR-systemet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da-DK" dirty="0"/>
                        <a:t>Trivsel, stress, arbejdsmiljø  osv.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BB459B-59BA-4408-B01D-EAFE775D503B}" type="slidenum">
              <a:rPr lang="da-DK" smtClean="0"/>
              <a:pPr>
                <a:defRPr/>
              </a:pPr>
              <a:t>6</a:t>
            </a:fld>
            <a:endParaRPr lang="da-DK"/>
          </a:p>
        </p:txBody>
      </p:sp>
      <p:pic>
        <p:nvPicPr>
          <p:cNvPr id="7" name="Picture 2" descr="Billedresultat for forb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10446"/>
            <a:ext cx="557808" cy="41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Billedresultat for socialrådgiver forbund log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5335166"/>
            <a:ext cx="1008112" cy="51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59" y="5386819"/>
            <a:ext cx="1114937" cy="27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http://www.gnist.com/wordpress/wp-content/uploads/DJOEF_logo-51x56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90" y="6235455"/>
            <a:ext cx="384737" cy="42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798" y="5299883"/>
            <a:ext cx="808202" cy="61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73" y="5710446"/>
            <a:ext cx="915715" cy="549429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93" y="5911107"/>
            <a:ext cx="369590" cy="377371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5" y="6679691"/>
            <a:ext cx="1665738" cy="20821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649" y="5918551"/>
            <a:ext cx="952500" cy="95250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44" y="6126656"/>
            <a:ext cx="597036" cy="713228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291342"/>
            <a:ext cx="676413" cy="7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0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976" y="857250"/>
            <a:ext cx="5824049" cy="51435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899" y="857250"/>
            <a:ext cx="69002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83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Der er 3 valggrupper i MED-systemet</a:t>
            </a:r>
          </a:p>
        </p:txBody>
      </p:sp>
      <p:pic>
        <p:nvPicPr>
          <p:cNvPr id="3" name="Pladsholder til indhold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341" y="6126163"/>
            <a:ext cx="1556891" cy="636636"/>
          </a:xfrm>
        </p:spPr>
      </p:pic>
      <p:sp>
        <p:nvSpPr>
          <p:cNvPr id="6" name="Pladsholder til tekst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a-DK" dirty="0"/>
              <a:t>Alle medarbejdere har en repræsentant i MED-udvalget</a:t>
            </a:r>
          </a:p>
          <a:p>
            <a:r>
              <a:rPr lang="da-DK" dirty="0"/>
              <a:t>Alle medarbejdere er repræsenteret hele vejen op i MED-systemet</a:t>
            </a:r>
          </a:p>
          <a:p>
            <a:r>
              <a:rPr lang="da-DK" dirty="0"/>
              <a:t>Medarbejderrepræsentanterne i MED-systemet repræsentere medarbejderne og deres synspunkter og forslag.</a:t>
            </a:r>
          </a:p>
          <a:p>
            <a:r>
              <a:rPr lang="da-DK" dirty="0"/>
              <a:t>Valggrupperne skal sammen eller hver for sig holde kontakt til deres bagland.</a:t>
            </a:r>
          </a:p>
        </p:txBody>
      </p:sp>
      <p:sp>
        <p:nvSpPr>
          <p:cNvPr id="7" name="Rektangel: afrundede hjørner 6"/>
          <p:cNvSpPr/>
          <p:nvPr/>
        </p:nvSpPr>
        <p:spPr>
          <a:xfrm>
            <a:off x="4152900" y="2962275"/>
            <a:ext cx="1341239" cy="971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350" dirty="0"/>
              <a:t>FOA, HK, 3F, SL, Metal, m.fl.</a:t>
            </a:r>
          </a:p>
        </p:txBody>
      </p:sp>
      <p:sp>
        <p:nvSpPr>
          <p:cNvPr id="8" name="Rektangel: afrundede hjørner 7"/>
          <p:cNvSpPr/>
          <p:nvPr/>
        </p:nvSpPr>
        <p:spPr>
          <a:xfrm>
            <a:off x="5581054" y="2962275"/>
            <a:ext cx="1335287" cy="971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350" dirty="0"/>
              <a:t>DLF, BUPL, DSR, DS, m.fl.</a:t>
            </a:r>
          </a:p>
        </p:txBody>
      </p:sp>
      <p:sp>
        <p:nvSpPr>
          <p:cNvPr id="9" name="Rektangel: afrundede hjørner 8"/>
          <p:cNvSpPr/>
          <p:nvPr/>
        </p:nvSpPr>
        <p:spPr>
          <a:xfrm>
            <a:off x="7003257" y="2962275"/>
            <a:ext cx="1219200" cy="971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350" dirty="0"/>
              <a:t>DJØF, DM, FAYL, IDA, m.fl.</a:t>
            </a:r>
          </a:p>
        </p:txBody>
      </p:sp>
      <p:sp>
        <p:nvSpPr>
          <p:cNvPr id="10" name="Tekstfelt 9"/>
          <p:cNvSpPr txBox="1"/>
          <p:nvPr/>
        </p:nvSpPr>
        <p:spPr>
          <a:xfrm>
            <a:off x="4242494" y="2590800"/>
            <a:ext cx="11620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b="1" dirty="0"/>
              <a:t>LO-gruppen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5712917" y="2590800"/>
            <a:ext cx="11620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b="1" dirty="0"/>
              <a:t>FTF-gruppen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7088386" y="2590800"/>
            <a:ext cx="10489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b="1" dirty="0"/>
              <a:t>AC-gruppen</a:t>
            </a:r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6233468"/>
            <a:ext cx="1408634" cy="560783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9" y="6286253"/>
            <a:ext cx="1364865" cy="47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06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636" y="407712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121" y="2348880"/>
            <a:ext cx="2088455" cy="208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404665"/>
            <a:ext cx="7024744" cy="2170664"/>
          </a:xfrm>
        </p:spPr>
        <p:txBody>
          <a:bodyPr>
            <a:normAutofit/>
          </a:bodyPr>
          <a:lstStyle/>
          <a:p>
            <a:pPr eaLnBrk="1" hangingPunct="1"/>
            <a:r>
              <a:rPr lang="da-DK" sz="4000" dirty="0"/>
              <a:t>Og sådan ser det ud, når der er møde i den blå blok…</a:t>
            </a:r>
          </a:p>
        </p:txBody>
      </p:sp>
      <p:pic>
        <p:nvPicPr>
          <p:cNvPr id="3" name="Pladsholder til indhold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15" y="2127721"/>
            <a:ext cx="2143125" cy="2143125"/>
          </a:xfr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3305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BB459B-59BA-4408-B01D-EAFE775D503B}" type="slidenum">
              <a:rPr lang="da-DK" smtClean="0"/>
              <a:pPr>
                <a:defRPr/>
              </a:pPr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0164660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16728</TotalTime>
  <Words>837</Words>
  <Application>Microsoft Office PowerPoint</Application>
  <PresentationFormat>Skærmshow (4:3)</PresentationFormat>
  <Paragraphs>182</Paragraphs>
  <Slides>33</Slides>
  <Notes>12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33</vt:i4>
      </vt:variant>
    </vt:vector>
  </HeadingPairs>
  <TitlesOfParts>
    <vt:vector size="38" baseType="lpstr">
      <vt:lpstr>Algerian</vt:lpstr>
      <vt:lpstr>Arial</vt:lpstr>
      <vt:lpstr>Calibri</vt:lpstr>
      <vt:lpstr>Verdana</vt:lpstr>
      <vt:lpstr>Kontortema</vt:lpstr>
      <vt:lpstr>PowerPoint-præsentation</vt:lpstr>
      <vt:lpstr>PowerPoint-præsentation</vt:lpstr>
      <vt:lpstr>Der er 5 kapitler i MED-rammeaftalen</vt:lpstr>
      <vt:lpstr>De 3 aftale niveauer</vt:lpstr>
      <vt:lpstr>Fortolknings mulighederne</vt:lpstr>
      <vt:lpstr>Den danske model</vt:lpstr>
      <vt:lpstr>PowerPoint-præsentation</vt:lpstr>
      <vt:lpstr>Der er 3 valggrupper i MED-systemet</vt:lpstr>
      <vt:lpstr>Og sådan ser det ud, når der er møde i den blå blok…</vt:lpstr>
      <vt:lpstr>PowerPoint-præsentation</vt:lpstr>
      <vt:lpstr>Hvad er ledelsesret?</vt:lpstr>
      <vt:lpstr> Ledelsesret = Preben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Sagen på rette niveau</vt:lpstr>
      <vt:lpstr>PowerPoint-præsentation</vt:lpstr>
      <vt:lpstr>Information og drøftelse § 7 stk. 4 a, b og c</vt:lpstr>
      <vt:lpstr>Dagens udfordring i MED</vt:lpstr>
      <vt:lpstr>Hvordan opfylder ledelsen sin informations- og drøftelses forpligtigelse?</vt:lpstr>
      <vt:lpstr>Der er gensidig informationspligt!</vt:lpstr>
      <vt:lpstr>PowerPoint-præsentation</vt:lpstr>
      <vt:lpstr>MED § 6 - Medindflydelse og medbestemmelse</vt:lpstr>
      <vt:lpstr>Ups…</vt:lpstr>
      <vt:lpstr>             §</vt:lpstr>
      <vt:lpstr>PowerPoint-præsentation</vt:lpstr>
      <vt:lpstr>       Retningslinjer         der er 3 slags:</vt:lpstr>
      <vt:lpstr>            MED § 9 – Hovedudvalget</vt:lpstr>
      <vt:lpstr>PowerPoint-præsentation</vt:lpstr>
      <vt:lpstr>På rette vej?</vt:lpstr>
      <vt:lpstr>Tak for denne gang!</vt:lpstr>
    </vt:vector>
  </TitlesOfParts>
  <Company>OAO - Offentligt Ansattes Organisationer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Lars Kehlet Nørskov</dc:creator>
  <cp:lastModifiedBy>Sanne Kjærgaard Nikolajsen</cp:lastModifiedBy>
  <cp:revision>223</cp:revision>
  <cp:lastPrinted>2017-08-21T11:54:15Z</cp:lastPrinted>
  <dcterms:created xsi:type="dcterms:W3CDTF">2015-09-28T06:53:22Z</dcterms:created>
  <dcterms:modified xsi:type="dcterms:W3CDTF">2017-11-08T16:19:21Z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L_AuthorInitials">
    <vt:lpwstr>LAKN</vt:lpwstr>
  </property>
  <property fmtid="{D5CDD505-2E9C-101B-9397-08002B2CF9AE}" pid="3" name="DL_AuthorNameOld">
    <vt:lpwstr>Lars Kehlet Nørskov</vt:lpwstr>
  </property>
  <property fmtid="{D5CDD505-2E9C-101B-9397-08002B2CF9AE}" pid="4" name="DL_AuthorDepartment">
    <vt:lpwstr>Forhandling og arbejdsret</vt:lpwstr>
  </property>
  <property fmtid="{D5CDD505-2E9C-101B-9397-08002B2CF9AE}" pid="5" name="DL_AuthorPhone">
    <vt:lpwstr>838</vt:lpwstr>
  </property>
  <property fmtid="{D5CDD505-2E9C-101B-9397-08002B2CF9AE}" pid="6" name="DL_AuthorEmail">
    <vt:lpwstr>lakn@ftf.dk</vt:lpwstr>
  </property>
  <property fmtid="{D5CDD505-2E9C-101B-9397-08002B2CF9AE}" pid="7" name="DL_JobTitle">
    <vt:lpwstr>Konsulent</vt:lpwstr>
  </property>
  <property fmtid="{D5CDD505-2E9C-101B-9397-08002B2CF9AE}" pid="8" name="DL_Name">
    <vt:lpwstr>Lars Kehlet Nørskov</vt:lpwstr>
  </property>
  <property fmtid="{D5CDD505-2E9C-101B-9397-08002B2CF9AE}" pid="9" name="DL_AuthorName">
    <vt:lpwstr>Lars Kehlet Nørskov</vt:lpwstr>
  </property>
</Properties>
</file>